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3.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73"/>
  </p:normalViewPr>
  <p:slideViewPr>
    <p:cSldViewPr snapToGrid="0" snapToObjects="1">
      <p:cViewPr varScale="1">
        <p:scale>
          <a:sx n="108" d="100"/>
          <a:sy n="108" d="100"/>
        </p:scale>
        <p:origin x="1784"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9/23/25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9/23/25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9/23/25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9/23/25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9/23/25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36231"/>
            <a:ext cx="10689336" cy="7598319"/>
          </a:xfrm>
          <a:prstGeom prst="rect">
            <a:avLst/>
          </a:prstGeom>
        </p:spPr>
      </p:pic>
      <p:sp>
        <p:nvSpPr>
          <p:cNvPr id="4" name="TextBox 3"/>
          <p:cNvSpPr txBox="1"/>
          <p:nvPr/>
        </p:nvSpPr>
        <p:spPr>
          <a:xfrm>
            <a:off x="-161347" y="1075602"/>
            <a:ext cx="7529041"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a:t>
            </a:r>
            <a:r>
              <a:rPr lang="fr-FR" dirty="0">
                <a:latin typeface="AkayaTelivigala" pitchFamily="2" charset="77"/>
                <a:cs typeface="AkayaTelivigala" pitchFamily="2" charset="77"/>
              </a:rPr>
              <a:t>compacte et efficace</a:t>
            </a:r>
            <a:r>
              <a:rPr dirty="0">
                <a:latin typeface="AkayaTelivigala" pitchFamily="2" charset="77"/>
                <a:cs typeface="AkayaTelivigala" pitchFamily="2" charset="77"/>
              </a:rPr>
              <a:t> </a:t>
            </a:r>
            <a:r>
              <a:rPr lang="fr-FR" dirty="0">
                <a:latin typeface="AkayaTelivigala" pitchFamily="2" charset="77"/>
                <a:cs typeface="AkayaTelivigala" pitchFamily="2" charset="77"/>
              </a:rPr>
              <a:t>faite pour vous</a:t>
            </a:r>
            <a:endParaRPr dirty="0">
              <a:latin typeface="AkayaTelivigala" pitchFamily="2" charset="77"/>
              <a:cs typeface="AkayaTelivigala" pitchFamily="2" charset="77"/>
            </a:endParaRPr>
          </a:p>
        </p:txBody>
      </p:sp>
      <p:sp>
        <p:nvSpPr>
          <p:cNvPr id="5" name="TextBox 4"/>
          <p:cNvSpPr txBox="1"/>
          <p:nvPr/>
        </p:nvSpPr>
        <p:spPr>
          <a:xfrm>
            <a:off x="370797" y="-36231"/>
            <a:ext cx="5266074" cy="1292662"/>
          </a:xfrm>
          <a:prstGeom prst="rect">
            <a:avLst/>
          </a:prstGeom>
          <a:noFill/>
        </p:spPr>
        <p:txBody>
          <a:bodyPr wrap="square">
            <a:spAutoFit/>
          </a:bodyPr>
          <a:lstStyle/>
          <a:p>
            <a:endParaRPr dirty="0"/>
          </a:p>
          <a:p>
            <a:pPr>
              <a:defRPr sz="6000" b="1">
                <a:solidFill>
                  <a:srgbClr val="FFFFFF"/>
                </a:solidFill>
              </a:defRPr>
            </a:pPr>
            <a:r>
              <a:rPr lang="fr-FR" u="sng" dirty="0"/>
              <a:t>Projet Essentiel</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b="1" dirty="0">
                <a:solidFill>
                  <a:srgbClr val="FFFFFF"/>
                </a:solidFill>
              </a:rPr>
              <a:t>89 400</a:t>
            </a:r>
            <a:r>
              <a:rPr lang="fr-FR" sz="1800" b="1" dirty="0">
                <a:solidFill>
                  <a:srgbClr val="FFFFFF"/>
                </a:solidFill>
              </a:rPr>
              <a:t> </a:t>
            </a:r>
            <a:r>
              <a:rPr sz="1800" b="1" dirty="0">
                <a:solidFill>
                  <a:srgbClr val="FFFFFF"/>
                </a:solidFill>
              </a:rPr>
              <a:t>€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sp>
        <p:nvSpPr>
          <p:cNvPr id="3" name="Rectangle 2">
            <a:extLst>
              <a:ext uri="{FF2B5EF4-FFF2-40B4-BE49-F238E27FC236}">
                <a16:creationId xmlns:a16="http://schemas.microsoft.com/office/drawing/2014/main" id="{4B213851-A5AA-01A2-63FA-6B7BCF4880B4}"/>
              </a:ext>
            </a:extLst>
          </p:cNvPr>
          <p:cNvSpPr/>
          <p:nvPr/>
        </p:nvSpPr>
        <p:spPr>
          <a:xfrm>
            <a:off x="8229599" y="-36231"/>
            <a:ext cx="2471311" cy="91590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7" name="Picture 6"/>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4A5E88D-C1EC-28E9-0E60-1669451086E5}"/>
              </a:ext>
            </a:extLst>
          </p:cNvPr>
          <p:cNvPicPr>
            <a:picLocks noChangeAspect="1"/>
          </p:cNvPicPr>
          <p:nvPr/>
        </p:nvPicPr>
        <p:blipFill>
          <a:blip r:embed="rId2"/>
          <a:srcRect/>
          <a:stretch/>
        </p:blipFill>
        <p:spPr>
          <a:xfrm>
            <a:off x="4104630" y="5403941"/>
            <a:ext cx="2479376" cy="891460"/>
          </a:xfrm>
          <a:prstGeom prst="rect">
            <a:avLst/>
          </a:prstGeom>
        </p:spPr>
      </p:pic>
      <p:sp>
        <p:nvSpPr>
          <p:cNvPr id="3" name="TextBox 3">
            <a:extLst>
              <a:ext uri="{FF2B5EF4-FFF2-40B4-BE49-F238E27FC236}">
                <a16:creationId xmlns:a16="http://schemas.microsoft.com/office/drawing/2014/main" id="{9045ED64-8DB4-7155-157E-29A4FCD148B7}"/>
              </a:ext>
            </a:extLst>
          </p:cNvPr>
          <p:cNvSpPr txBox="1"/>
          <p:nvPr/>
        </p:nvSpPr>
        <p:spPr>
          <a:xfrm>
            <a:off x="4408805" y="6698099"/>
            <a:ext cx="1871025" cy="646331"/>
          </a:xfrm>
          <a:prstGeom prst="rect">
            <a:avLst/>
          </a:prstGeom>
          <a:noFill/>
        </p:spPr>
        <p:txBody>
          <a:bodyPr wrap="none">
            <a:spAutoFit/>
          </a:bodyPr>
          <a:lstStyle/>
          <a:p>
            <a:pPr>
              <a:defRPr sz="3600" b="1">
                <a:solidFill>
                  <a:srgbClr val="C80000"/>
                </a:solidFill>
              </a:defRPr>
            </a:pPr>
            <a:r>
              <a:rPr lang="fr-FR" dirty="0"/>
              <a:t>Essentiel</a:t>
            </a:r>
            <a:endParaRPr dirty="0"/>
          </a:p>
        </p:txBody>
      </p:sp>
      <p:sp>
        <p:nvSpPr>
          <p:cNvPr id="4" name="TextBox 4">
            <a:extLst>
              <a:ext uri="{FF2B5EF4-FFF2-40B4-BE49-F238E27FC236}">
                <a16:creationId xmlns:a16="http://schemas.microsoft.com/office/drawing/2014/main" id="{0906E52C-1653-8E2E-F013-D7AFFFB19135}"/>
              </a:ext>
            </a:extLst>
          </p:cNvPr>
          <p:cNvSpPr txBox="1"/>
          <p:nvPr/>
        </p:nvSpPr>
        <p:spPr>
          <a:xfrm>
            <a:off x="140968" y="584914"/>
            <a:ext cx="2938426" cy="3970318"/>
          </a:xfrm>
          <a:prstGeom prst="rect">
            <a:avLst/>
          </a:prstGeom>
          <a:noFill/>
        </p:spPr>
        <p:txBody>
          <a:bodyPr wrap="square">
            <a:spAutoFit/>
          </a:bodyPr>
          <a:lstStyle/>
          <a:p>
            <a:pPr algn="ctr"/>
            <a:r>
              <a:rPr lang="fr-FR" sz="1400" b="1" u="sng" dirty="0"/>
              <a:t>Surface habitable : 85 m²</a:t>
            </a:r>
          </a:p>
          <a:p>
            <a:pPr algn="ctr"/>
            <a:endParaRPr lang="fr-FR" sz="1400" u="sng" dirty="0"/>
          </a:p>
          <a:p>
            <a:pPr algn="ctr"/>
            <a:r>
              <a:rPr lang="fr-FR" sz="1400" dirty="0"/>
              <a:t>🛏️ 3 lits – 🚽 1 – 🛁 1</a:t>
            </a:r>
          </a:p>
          <a:p>
            <a:pPr algn="ctr"/>
            <a:r>
              <a:rPr lang="fr-FR" sz="1400" b="1" i="1" dirty="0"/>
              <a:t>Espace jour : 41 m²</a:t>
            </a:r>
          </a:p>
          <a:p>
            <a:pPr algn="ctr"/>
            <a:br>
              <a:rPr lang="fr-FR" sz="1400" dirty="0"/>
            </a:br>
            <a:r>
              <a:rPr lang="fr-FR" sz="1400" b="1" u="sng" dirty="0"/>
              <a:t>Annexes : 22  m²</a:t>
            </a:r>
            <a:endParaRPr lang="fr-FR" sz="1400" u="sng" dirty="0"/>
          </a:p>
          <a:p>
            <a:pPr algn="ctr"/>
            <a:r>
              <a:rPr lang="fr-FR" sz="1400" dirty="0"/>
              <a:t>Garage 1 🚗</a:t>
            </a:r>
          </a:p>
          <a:p>
            <a:pPr algn="ctr"/>
            <a:endParaRPr lang="fr-FR" sz="1400" dirty="0"/>
          </a:p>
          <a:p>
            <a:pPr algn="ctr"/>
            <a:r>
              <a:rPr lang="fr-FR" sz="1400" dirty="0"/>
              <a:t>Avec ses </a:t>
            </a:r>
            <a:r>
              <a:rPr lang="fr-FR" sz="1400" b="1" dirty="0"/>
              <a:t>3 belles chambres </a:t>
            </a:r>
            <a:r>
              <a:rPr lang="fr-FR" sz="1400" dirty="0"/>
              <a:t>et son </a:t>
            </a:r>
            <a:r>
              <a:rPr lang="fr-FR" sz="1400" b="1" dirty="0"/>
              <a:t>grand séjour et un grand garage.</a:t>
            </a:r>
          </a:p>
          <a:p>
            <a:pPr algn="ctr"/>
            <a:endParaRPr lang="fr-FR" sz="1400" b="1" dirty="0">
              <a:solidFill>
                <a:srgbClr val="C00000"/>
              </a:solidFill>
            </a:endParaRPr>
          </a:p>
          <a:p>
            <a:pPr algn="ctr"/>
            <a:r>
              <a:rPr lang="fr-FR" sz="1400" b="1" dirty="0">
                <a:solidFill>
                  <a:srgbClr val="C00000"/>
                </a:solidFill>
              </a:rPr>
              <a:t>Essentiel</a:t>
            </a:r>
            <a:r>
              <a:rPr lang="fr-FR" sz="1400" dirty="0"/>
              <a:t> est la maison avec de l’espace, des rangements astucieux.</a:t>
            </a:r>
          </a:p>
          <a:p>
            <a:pPr algn="ctr"/>
            <a:endParaRPr lang="fr-FR" sz="1400" dirty="0"/>
          </a:p>
          <a:p>
            <a:pPr algn="ctr"/>
            <a:r>
              <a:rPr lang="fr-FR" sz="1400" dirty="0"/>
              <a:t>Un grand garage à aménager,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33BAD733-DE57-B479-87E8-2558D4A57FF1}"/>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85EF0757-850D-318F-5A0E-DA60916F3106}"/>
              </a:ext>
            </a:extLst>
          </p:cNvPr>
          <p:cNvPicPr>
            <a:picLocks noChangeAspect="1"/>
          </p:cNvPicPr>
          <p:nvPr/>
        </p:nvPicPr>
        <p:blipFill>
          <a:blip r:embed="rId4"/>
          <a:srcRect/>
          <a:stretch/>
        </p:blipFill>
        <p:spPr>
          <a:xfrm>
            <a:off x="6806839" y="5246372"/>
            <a:ext cx="3729882" cy="2098058"/>
          </a:xfrm>
          <a:prstGeom prst="rect">
            <a:avLst/>
          </a:prstGeom>
        </p:spPr>
      </p:pic>
      <p:pic>
        <p:nvPicPr>
          <p:cNvPr id="7" name="Picture 7">
            <a:extLst>
              <a:ext uri="{FF2B5EF4-FFF2-40B4-BE49-F238E27FC236}">
                <a16:creationId xmlns:a16="http://schemas.microsoft.com/office/drawing/2014/main" id="{D6FA5615-5888-BC15-B776-9D0D42B4EB23}"/>
              </a:ext>
            </a:extLst>
          </p:cNvPr>
          <p:cNvPicPr>
            <a:picLocks noChangeAspect="1"/>
          </p:cNvPicPr>
          <p:nvPr/>
        </p:nvPicPr>
        <p:blipFill>
          <a:blip r:embed="rId5"/>
          <a:srcRect/>
          <a:stretch/>
        </p:blipFill>
        <p:spPr>
          <a:xfrm>
            <a:off x="151916" y="5246373"/>
            <a:ext cx="3729880" cy="2098058"/>
          </a:xfrm>
          <a:prstGeom prst="rect">
            <a:avLst/>
          </a:prstGeom>
        </p:spPr>
      </p:pic>
    </p:spTree>
    <p:extLst>
      <p:ext uri="{BB962C8B-B14F-4D97-AF65-F5344CB8AC3E}">
        <p14:creationId xmlns:p14="http://schemas.microsoft.com/office/powerpoint/2010/main" val="4141244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38BD54-65D1-36FF-8923-39ECE657B159}"/>
              </a:ext>
            </a:extLst>
          </p:cNvPr>
          <p:cNvPicPr>
            <a:picLocks noChangeAspect="1"/>
          </p:cNvPicPr>
          <p:nvPr/>
        </p:nvPicPr>
        <p:blipFill>
          <a:blip r:embed="rId2"/>
          <a:srcRect/>
          <a:stretch/>
        </p:blipFill>
        <p:spPr>
          <a:xfrm>
            <a:off x="274322" y="768177"/>
            <a:ext cx="5795221" cy="3259812"/>
          </a:xfrm>
          <a:prstGeom prst="rect">
            <a:avLst/>
          </a:prstGeom>
        </p:spPr>
      </p:pic>
      <p:pic>
        <p:nvPicPr>
          <p:cNvPr id="3" name="Picture 2">
            <a:extLst>
              <a:ext uri="{FF2B5EF4-FFF2-40B4-BE49-F238E27FC236}">
                <a16:creationId xmlns:a16="http://schemas.microsoft.com/office/drawing/2014/main" id="{02ACA85C-1138-CA0A-6243-0CEF673D5A61}"/>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a:extLst>
              <a:ext uri="{FF2B5EF4-FFF2-40B4-BE49-F238E27FC236}">
                <a16:creationId xmlns:a16="http://schemas.microsoft.com/office/drawing/2014/main" id="{531A234B-581A-5B6F-8C8F-2F0DB71D9E14}"/>
              </a:ext>
            </a:extLst>
          </p:cNvPr>
          <p:cNvPicPr>
            <a:picLocks noChangeAspect="1"/>
          </p:cNvPicPr>
          <p:nvPr/>
        </p:nvPicPr>
        <p:blipFill>
          <a:blip r:embed="rId4"/>
          <a:srcRect/>
          <a:stretch/>
        </p:blipFill>
        <p:spPr>
          <a:xfrm>
            <a:off x="274319" y="4680170"/>
            <a:ext cx="4280744" cy="2407919"/>
          </a:xfrm>
          <a:prstGeom prst="rect">
            <a:avLst/>
          </a:prstGeom>
        </p:spPr>
      </p:pic>
      <p:pic>
        <p:nvPicPr>
          <p:cNvPr id="5" name="Picture 4">
            <a:extLst>
              <a:ext uri="{FF2B5EF4-FFF2-40B4-BE49-F238E27FC236}">
                <a16:creationId xmlns:a16="http://schemas.microsoft.com/office/drawing/2014/main" id="{B2D94C31-F8ED-3862-9301-FBF1A836556E}"/>
              </a:ext>
            </a:extLst>
          </p:cNvPr>
          <p:cNvPicPr>
            <a:picLocks noChangeAspect="1"/>
          </p:cNvPicPr>
          <p:nvPr/>
        </p:nvPicPr>
        <p:blipFill>
          <a:blip r:embed="rId5"/>
          <a:srcRect/>
          <a:stretch/>
        </p:blipFill>
        <p:spPr>
          <a:xfrm>
            <a:off x="6408312" y="4868289"/>
            <a:ext cx="3611880" cy="2031682"/>
          </a:xfrm>
          <a:prstGeom prst="rect">
            <a:avLst/>
          </a:prstGeom>
        </p:spPr>
      </p:pic>
      <p:sp>
        <p:nvSpPr>
          <p:cNvPr id="6" name="TextBox 5">
            <a:extLst>
              <a:ext uri="{FF2B5EF4-FFF2-40B4-BE49-F238E27FC236}">
                <a16:creationId xmlns:a16="http://schemas.microsoft.com/office/drawing/2014/main" id="{DD019617-4FCA-2AA3-A281-6ECD2024380E}"/>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7C77856A-6761-BCB6-0156-D9EC0BC367A0}"/>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a:solidFill>
                  <a:srgbClr val="C00000"/>
                </a:solidFill>
              </a:rPr>
              <a:t>Essentiel</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C7000872-8C66-DEE4-434C-769975DCCB01}"/>
              </a:ext>
            </a:extLst>
          </p:cNvPr>
          <p:cNvPicPr>
            <a:picLocks noChangeAspect="1"/>
          </p:cNvPicPr>
          <p:nvPr/>
        </p:nvPicPr>
        <p:blipFill>
          <a:blip r:embed="rId6"/>
          <a:srcRect/>
          <a:stretch/>
        </p:blipFill>
        <p:spPr>
          <a:xfrm>
            <a:off x="4608689" y="6679439"/>
            <a:ext cx="1411565" cy="507529"/>
          </a:xfrm>
          <a:prstGeom prst="rect">
            <a:avLst/>
          </a:prstGeom>
        </p:spPr>
      </p:pic>
    </p:spTree>
    <p:extLst>
      <p:ext uri="{BB962C8B-B14F-4D97-AF65-F5344CB8AC3E}">
        <p14:creationId xmlns:p14="http://schemas.microsoft.com/office/powerpoint/2010/main" val="3688770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FA64F5-AB2F-594C-1C56-8C5AE6ACEC6B}"/>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D9DA5A33-6C80-DFCC-DC26-4828E50E4F7C}"/>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79C45C44-E9A9-E56F-AF76-2ADAE1513291}"/>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8A1D5C21-6BD3-7428-F83F-B5E29C8874D2}"/>
              </a:ext>
            </a:extLst>
          </p:cNvPr>
          <p:cNvSpPr txBox="1"/>
          <p:nvPr/>
        </p:nvSpPr>
        <p:spPr>
          <a:xfrm>
            <a:off x="7415724" y="895728"/>
            <a:ext cx="2593542"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a:solidFill>
                  <a:srgbClr val="C00000"/>
                </a:solidFill>
              </a:rPr>
              <a:t>Essentiel</a:t>
            </a:r>
            <a:r>
              <a:rPr lang="fr-FR" sz="2400" b="1" dirty="0"/>
              <a:t> devenait enfin votre chez vous ?</a:t>
            </a:r>
            <a:endParaRPr sz="2400" b="1" dirty="0"/>
          </a:p>
        </p:txBody>
      </p:sp>
      <p:pic>
        <p:nvPicPr>
          <p:cNvPr id="6" name="Picture 5">
            <a:extLst>
              <a:ext uri="{FF2B5EF4-FFF2-40B4-BE49-F238E27FC236}">
                <a16:creationId xmlns:a16="http://schemas.microsoft.com/office/drawing/2014/main" id="{C22432A2-C501-4C7E-3324-2E5267D8A4D4}"/>
              </a:ext>
            </a:extLst>
          </p:cNvPr>
          <p:cNvPicPr>
            <a:picLocks noChangeAspect="1"/>
          </p:cNvPicPr>
          <p:nvPr/>
        </p:nvPicPr>
        <p:blipFill>
          <a:blip r:embed="rId4"/>
          <a:srcRect/>
          <a:stretch/>
        </p:blipFill>
        <p:spPr>
          <a:xfrm>
            <a:off x="7233489" y="151965"/>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04BAA0E4-C095-11F2-BF05-2F8B31F7F2DC}"/>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BCB8F20A-7660-7FAC-ED04-C05CF9F6A048}"/>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D1A80916-8446-E274-A6E4-3B702D5D40D0}"/>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45F0A821-2BF6-7FAA-52AB-2F26599F7B50}"/>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273AD938-A0EE-C1B8-2795-E6830140F5DD}"/>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32C60A2A-C1E5-B6EF-36F2-7E382F0E116E}"/>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676CD441-E65D-B792-6CA1-16B7EC6FB9C2}"/>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9E7A7A26-0884-8C8A-D63D-D7542E129BA5}"/>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22706573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TotalTime>
  <Words>351</Words>
  <Application>Microsoft Macintosh PowerPoint</Application>
  <PresentationFormat>Personnalisé</PresentationFormat>
  <Paragraphs>49</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15</cp:revision>
  <cp:lastPrinted>2025-09-16T15:19:05Z</cp:lastPrinted>
  <dcterms:created xsi:type="dcterms:W3CDTF">2013-01-27T09:14:16Z</dcterms:created>
  <dcterms:modified xsi:type="dcterms:W3CDTF">2025-09-23T13:37:07Z</dcterms:modified>
  <cp:category/>
</cp:coreProperties>
</file>