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emf"/><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555643" y="923330"/>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évolutive, </a:t>
            </a:r>
            <a:r>
              <a:rPr dirty="0">
                <a:latin typeface="AkayaTelivigala" pitchFamily="2" charset="77"/>
                <a:cs typeface="AkayaTelivigala" pitchFamily="2" charset="77"/>
              </a:rPr>
              <a:t>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lang="fr-FR" dirty="0">
                <a:latin typeface="AkayaTelivigala" pitchFamily="2" charset="77"/>
                <a:cs typeface="AkayaTelivigala" pitchFamily="2" charset="77"/>
              </a:rPr>
              <a:t>premier achat</a:t>
            </a:r>
            <a:endParaRPr dirty="0">
              <a:latin typeface="AkayaTelivigala" pitchFamily="2" charset="77"/>
              <a:cs typeface="AkayaTelivigala" pitchFamily="2" charset="77"/>
            </a:endParaRPr>
          </a:p>
        </p:txBody>
      </p:sp>
      <p:sp>
        <p:nvSpPr>
          <p:cNvPr id="5" name="TextBox 4"/>
          <p:cNvSpPr txBox="1"/>
          <p:nvPr/>
        </p:nvSpPr>
        <p:spPr>
          <a:xfrm>
            <a:off x="2019490" y="-203070"/>
            <a:ext cx="6649657"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Tiny</a:t>
            </a:r>
            <a:r>
              <a:rPr lang="fr-FR" u="sng" dirty="0"/>
              <a:t> MAG</a:t>
            </a:r>
            <a:endParaRPr u="sng" dirty="0"/>
          </a:p>
        </p:txBody>
      </p:sp>
      <p:sp>
        <p:nvSpPr>
          <p:cNvPr id="6" name="Rectangle 5"/>
          <p:cNvSpPr/>
          <p:nvPr/>
        </p:nvSpPr>
        <p:spPr>
          <a:xfrm>
            <a:off x="0" y="619048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90 710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C697634F-DE4F-52F0-0259-99EF5D8DADAF}"/>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7DA0A46-2CCA-4437-DC61-C2FF5ACDAEDC}"/>
              </a:ext>
            </a:extLst>
          </p:cNvPr>
          <p:cNvPicPr>
            <a:picLocks noChangeAspect="1"/>
          </p:cNvPicPr>
          <p:nvPr/>
        </p:nvPicPr>
        <p:blipFill>
          <a:blip r:embed="rId2"/>
          <a:srcRect/>
          <a:stretch/>
        </p:blipFill>
        <p:spPr>
          <a:xfrm>
            <a:off x="4104631" y="5493220"/>
            <a:ext cx="2479376" cy="891460"/>
          </a:xfrm>
          <a:prstGeom prst="rect">
            <a:avLst/>
          </a:prstGeom>
        </p:spPr>
      </p:pic>
      <p:sp>
        <p:nvSpPr>
          <p:cNvPr id="3" name="TextBox 3">
            <a:extLst>
              <a:ext uri="{FF2B5EF4-FFF2-40B4-BE49-F238E27FC236}">
                <a16:creationId xmlns:a16="http://schemas.microsoft.com/office/drawing/2014/main" id="{FE55ECAD-8C7D-62DD-6112-765D840E531B}"/>
              </a:ext>
            </a:extLst>
          </p:cNvPr>
          <p:cNvSpPr txBox="1"/>
          <p:nvPr/>
        </p:nvSpPr>
        <p:spPr>
          <a:xfrm>
            <a:off x="4264536" y="6518484"/>
            <a:ext cx="2159566" cy="646331"/>
          </a:xfrm>
          <a:prstGeom prst="rect">
            <a:avLst/>
          </a:prstGeom>
          <a:noFill/>
        </p:spPr>
        <p:txBody>
          <a:bodyPr wrap="none">
            <a:spAutoFit/>
          </a:bodyPr>
          <a:lstStyle/>
          <a:p>
            <a:pPr>
              <a:defRPr sz="3600" b="1">
                <a:solidFill>
                  <a:srgbClr val="C80000"/>
                </a:solidFill>
              </a:defRPr>
            </a:pPr>
            <a:r>
              <a:rPr lang="fr-FR" dirty="0"/>
              <a:t>TINY MAG</a:t>
            </a:r>
          </a:p>
        </p:txBody>
      </p:sp>
      <p:sp>
        <p:nvSpPr>
          <p:cNvPr id="4" name="TextBox 4">
            <a:extLst>
              <a:ext uri="{FF2B5EF4-FFF2-40B4-BE49-F238E27FC236}">
                <a16:creationId xmlns:a16="http://schemas.microsoft.com/office/drawing/2014/main" id="{F9C245DD-92AC-7D00-C530-23AF115648D0}"/>
              </a:ext>
            </a:extLst>
          </p:cNvPr>
          <p:cNvSpPr txBox="1"/>
          <p:nvPr/>
        </p:nvSpPr>
        <p:spPr>
          <a:xfrm>
            <a:off x="151915" y="584914"/>
            <a:ext cx="2938426" cy="3970318"/>
          </a:xfrm>
          <a:prstGeom prst="rect">
            <a:avLst/>
          </a:prstGeom>
          <a:noFill/>
        </p:spPr>
        <p:txBody>
          <a:bodyPr wrap="square">
            <a:spAutoFit/>
          </a:bodyPr>
          <a:lstStyle/>
          <a:p>
            <a:pPr algn="ctr"/>
            <a:r>
              <a:rPr lang="fr-FR" sz="1400" b="1" u="sng" dirty="0"/>
              <a:t>Surface habitable : 49 m²</a:t>
            </a:r>
          </a:p>
          <a:p>
            <a:pPr algn="ctr"/>
            <a:endParaRPr lang="fr-FR" sz="1400" u="sng" dirty="0"/>
          </a:p>
          <a:p>
            <a:pPr algn="ctr"/>
            <a:r>
              <a:rPr lang="fr-FR" sz="1400" dirty="0"/>
              <a:t>🛏️ 1 lit – 🚽 1 – 🛁 1</a:t>
            </a:r>
          </a:p>
          <a:p>
            <a:pPr algn="ctr"/>
            <a:r>
              <a:rPr lang="fr-FR" sz="1400" b="1" i="1" dirty="0"/>
              <a:t>Espace jour : +28 m²</a:t>
            </a:r>
          </a:p>
          <a:p>
            <a:pPr algn="ctr"/>
            <a:endParaRPr lang="fr-FR" sz="1400" i="1" dirty="0"/>
          </a:p>
          <a:p>
            <a:pPr algn="ctr"/>
            <a:r>
              <a:rPr lang="fr-FR" sz="1400" b="1" u="sng" dirty="0"/>
              <a:t>Annexes : 22 m²</a:t>
            </a:r>
            <a:endParaRPr lang="fr-FR" sz="1400" u="sng" dirty="0"/>
          </a:p>
          <a:p>
            <a:pPr algn="ctr"/>
            <a:r>
              <a:rPr lang="fr-FR" sz="1400" dirty="0"/>
              <a:t>Garage 1 🚗</a:t>
            </a:r>
            <a:br>
              <a:rPr lang="fr-FR" sz="1400" dirty="0"/>
            </a:br>
            <a:endParaRPr lang="fr-FR" sz="1400" dirty="0"/>
          </a:p>
          <a:p>
            <a:pPr algn="ctr"/>
            <a:r>
              <a:rPr lang="fr-FR" sz="1400" dirty="0"/>
              <a:t>Avec sa</a:t>
            </a:r>
            <a:r>
              <a:rPr lang="fr-FR" sz="1400" b="1" dirty="0"/>
              <a:t> chambre confortable</a:t>
            </a:r>
            <a:r>
              <a:rPr lang="fr-FR" sz="1400" dirty="0"/>
              <a:t> et son </a:t>
            </a:r>
            <a:r>
              <a:rPr lang="fr-FR" sz="1400" b="1" dirty="0"/>
              <a:t>séjour lumineux</a:t>
            </a:r>
            <a:r>
              <a:rPr lang="fr-FR" sz="1400" dirty="0"/>
              <a:t>, elle est évolutive</a:t>
            </a:r>
            <a:r>
              <a:rPr lang="fr-FR" sz="1400" b="1" dirty="0"/>
              <a:t>.</a:t>
            </a:r>
          </a:p>
          <a:p>
            <a:pPr algn="ctr"/>
            <a:endParaRPr lang="fr-FR" sz="1400" b="1" dirty="0">
              <a:solidFill>
                <a:srgbClr val="C00000"/>
              </a:solidFill>
            </a:endParaRPr>
          </a:p>
          <a:p>
            <a:pPr algn="ctr"/>
            <a:r>
              <a:rPr lang="fr-FR" sz="1400" b="1" dirty="0" err="1">
                <a:solidFill>
                  <a:srgbClr val="C00000"/>
                </a:solidFill>
              </a:rPr>
              <a:t>Tiny</a:t>
            </a:r>
            <a:r>
              <a:rPr lang="fr-FR" sz="1400" dirty="0"/>
              <a:t> est la maison idéale pour une votre premier « chez vous ».</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A9B90323-9EB6-8A22-8640-4811FF74D578}"/>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90D0C658-1966-4867-3E1D-A46CA9C967AB}"/>
              </a:ext>
            </a:extLst>
          </p:cNvPr>
          <p:cNvPicPr>
            <a:picLocks noChangeAspect="1"/>
          </p:cNvPicPr>
          <p:nvPr/>
        </p:nvPicPr>
        <p:blipFill>
          <a:blip r:embed="rId4"/>
          <a:srcRect/>
          <a:stretch/>
        </p:blipFill>
        <p:spPr>
          <a:xfrm>
            <a:off x="6806842" y="5246374"/>
            <a:ext cx="3729881" cy="2098058"/>
          </a:xfrm>
          <a:prstGeom prst="rect">
            <a:avLst/>
          </a:prstGeom>
        </p:spPr>
      </p:pic>
      <p:pic>
        <p:nvPicPr>
          <p:cNvPr id="7" name="Picture 7">
            <a:extLst>
              <a:ext uri="{FF2B5EF4-FFF2-40B4-BE49-F238E27FC236}">
                <a16:creationId xmlns:a16="http://schemas.microsoft.com/office/drawing/2014/main" id="{DC888BB0-A04C-B11D-33B5-45B510ACCE82}"/>
              </a:ext>
            </a:extLst>
          </p:cNvPr>
          <p:cNvPicPr>
            <a:picLocks noChangeAspect="1"/>
          </p:cNvPicPr>
          <p:nvPr/>
        </p:nvPicPr>
        <p:blipFill>
          <a:blip r:embed="rId5"/>
          <a:srcRect/>
          <a:stretch/>
        </p:blipFill>
        <p:spPr>
          <a:xfrm>
            <a:off x="151915" y="5246373"/>
            <a:ext cx="3729882" cy="2098059"/>
          </a:xfrm>
          <a:prstGeom prst="rect">
            <a:avLst/>
          </a:prstGeom>
        </p:spPr>
      </p:pic>
    </p:spTree>
    <p:extLst>
      <p:ext uri="{BB962C8B-B14F-4D97-AF65-F5344CB8AC3E}">
        <p14:creationId xmlns:p14="http://schemas.microsoft.com/office/powerpoint/2010/main" val="144920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5F92B4-CDA2-5F28-C8F0-C3A5C865880D}"/>
              </a:ext>
            </a:extLst>
          </p:cNvPr>
          <p:cNvPicPr>
            <a:picLocks noChangeAspect="1"/>
          </p:cNvPicPr>
          <p:nvPr/>
        </p:nvPicPr>
        <p:blipFill>
          <a:blip r:embed="rId2"/>
          <a:srcRect/>
          <a:stretch/>
        </p:blipFill>
        <p:spPr>
          <a:xfrm>
            <a:off x="274321" y="768177"/>
            <a:ext cx="5795223" cy="3259813"/>
          </a:xfrm>
          <a:prstGeom prst="rect">
            <a:avLst/>
          </a:prstGeom>
        </p:spPr>
      </p:pic>
      <p:pic>
        <p:nvPicPr>
          <p:cNvPr id="3" name="Picture 2">
            <a:extLst>
              <a:ext uri="{FF2B5EF4-FFF2-40B4-BE49-F238E27FC236}">
                <a16:creationId xmlns:a16="http://schemas.microsoft.com/office/drawing/2014/main" id="{D4D2A209-B19E-092A-0C20-61847410D3E9}"/>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4CC61600-EB0D-49B6-8BA8-35B75369AF7B}"/>
              </a:ext>
            </a:extLst>
          </p:cNvPr>
          <p:cNvPicPr>
            <a:picLocks noChangeAspect="1"/>
          </p:cNvPicPr>
          <p:nvPr/>
        </p:nvPicPr>
        <p:blipFill>
          <a:blip r:embed="rId4"/>
          <a:srcRect/>
          <a:stretch/>
        </p:blipFill>
        <p:spPr>
          <a:xfrm>
            <a:off x="608751" y="4680170"/>
            <a:ext cx="3611880" cy="2407920"/>
          </a:xfrm>
          <a:prstGeom prst="rect">
            <a:avLst/>
          </a:prstGeom>
        </p:spPr>
      </p:pic>
      <p:sp>
        <p:nvSpPr>
          <p:cNvPr id="5" name="TextBox 5">
            <a:extLst>
              <a:ext uri="{FF2B5EF4-FFF2-40B4-BE49-F238E27FC236}">
                <a16:creationId xmlns:a16="http://schemas.microsoft.com/office/drawing/2014/main" id="{7D32D887-E9A6-9326-3055-6FEBE6EC1FA3}"/>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a:t>
            </a:r>
          </a:p>
          <a:p>
            <a:pPr>
              <a:defRPr sz="1400">
                <a:solidFill>
                  <a:srgbClr val="000000"/>
                </a:solidFill>
              </a:defRPr>
            </a:pPr>
            <a:r>
              <a:rPr lang="fr-FR" dirty="0"/>
              <a:t>-Forte Isolation</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6" name="TextBox 6">
            <a:extLst>
              <a:ext uri="{FF2B5EF4-FFF2-40B4-BE49-F238E27FC236}">
                <a16:creationId xmlns:a16="http://schemas.microsoft.com/office/drawing/2014/main" id="{54A09677-9F27-331E-27D3-62829BF0AC97}"/>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TINY MAG</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7" name="Picture 7">
            <a:extLst>
              <a:ext uri="{FF2B5EF4-FFF2-40B4-BE49-F238E27FC236}">
                <a16:creationId xmlns:a16="http://schemas.microsoft.com/office/drawing/2014/main" id="{BF18F4F3-BB0D-7775-09D9-415A21A569D2}"/>
              </a:ext>
            </a:extLst>
          </p:cNvPr>
          <p:cNvPicPr>
            <a:picLocks noChangeAspect="1"/>
          </p:cNvPicPr>
          <p:nvPr/>
        </p:nvPicPr>
        <p:blipFill>
          <a:blip r:embed="rId5"/>
          <a:srcRect/>
          <a:stretch/>
        </p:blipFill>
        <p:spPr>
          <a:xfrm>
            <a:off x="4608689" y="6679439"/>
            <a:ext cx="1411565" cy="507529"/>
          </a:xfrm>
          <a:prstGeom prst="rect">
            <a:avLst/>
          </a:prstGeom>
        </p:spPr>
      </p:pic>
      <p:sp>
        <p:nvSpPr>
          <p:cNvPr id="8" name="ZoneTexte 7">
            <a:extLst>
              <a:ext uri="{FF2B5EF4-FFF2-40B4-BE49-F238E27FC236}">
                <a16:creationId xmlns:a16="http://schemas.microsoft.com/office/drawing/2014/main" id="{5B0FF127-46FE-350D-83DF-06396E72C585}"/>
              </a:ext>
            </a:extLst>
          </p:cNvPr>
          <p:cNvSpPr txBox="1"/>
          <p:nvPr/>
        </p:nvSpPr>
        <p:spPr>
          <a:xfrm rot="21016542">
            <a:off x="6239826" y="4926599"/>
            <a:ext cx="4114800" cy="1754326"/>
          </a:xfrm>
          <a:prstGeom prst="rect">
            <a:avLst/>
          </a:prstGeom>
          <a:noFill/>
        </p:spPr>
        <p:txBody>
          <a:bodyPr wrap="square" rtlCol="0">
            <a:spAutoFit/>
          </a:bodyPr>
          <a:lstStyle/>
          <a:p>
            <a:pPr algn="just"/>
            <a:r>
              <a:rPr lang="fr-FR" dirty="0">
                <a:solidFill>
                  <a:srgbClr val="C00000"/>
                </a:solidFill>
              </a:rPr>
              <a:t>La force de cette maison c’est qu’elle est évolutive.</a:t>
            </a:r>
          </a:p>
          <a:p>
            <a:pPr algn="just"/>
            <a:r>
              <a:rPr lang="fr-FR" dirty="0">
                <a:solidFill>
                  <a:srgbClr val="C00000"/>
                </a:solidFill>
              </a:rPr>
              <a:t>La partie garage peut être aménagée en 2 chambres confortables ou une suite parentale, etc… suivant vos besoins elle va s’adapter.</a:t>
            </a:r>
          </a:p>
        </p:txBody>
      </p:sp>
    </p:spTree>
    <p:extLst>
      <p:ext uri="{BB962C8B-B14F-4D97-AF65-F5344CB8AC3E}">
        <p14:creationId xmlns:p14="http://schemas.microsoft.com/office/powerpoint/2010/main" val="126867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0B82A8-E337-2FBB-45A1-1EDB469A34DE}"/>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23315466-8623-8DC4-33E4-3F70894B07E1}"/>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ABC2D5EA-4CE8-67C1-54F2-1A8C9BBE1FCF}"/>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B7E2E774-D1F9-91E8-95A7-FA692BB57D52}"/>
              </a:ext>
            </a:extLst>
          </p:cNvPr>
          <p:cNvSpPr txBox="1"/>
          <p:nvPr/>
        </p:nvSpPr>
        <p:spPr>
          <a:xfrm>
            <a:off x="7187066" y="1054536"/>
            <a:ext cx="3050857"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TINY MAG</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D90E0D77-FFF0-DF37-8945-5E62268AA463}"/>
              </a:ext>
            </a:extLst>
          </p:cNvPr>
          <p:cNvPicPr>
            <a:picLocks noChangeAspect="1"/>
          </p:cNvPicPr>
          <p:nvPr/>
        </p:nvPicPr>
        <p:blipFill>
          <a:blip r:embed="rId4"/>
          <a:srcRect/>
          <a:stretch/>
        </p:blipFill>
        <p:spPr>
          <a:xfrm>
            <a:off x="7233490" y="264482"/>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D6796295-87CC-43A5-A662-243D1F634374}"/>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0752ED8B-8FA6-D157-C8F4-F9CEB3F6207F}"/>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6FE920EB-3B78-4A52-BC68-F02C065FAF34}"/>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B2BA47F6-B2CA-C886-5A88-6493E7616BD5}"/>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FD5FDCA9-1FB7-94F2-4D05-AB9448C2223A}"/>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CD621777-F723-8E70-6E4C-82BCC829F5FA}"/>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A98A119F-CC54-FA6F-5F48-F371856E47DD}"/>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90EA7C3C-CB42-1EED-1C30-3C3FB7260CAB}"/>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2699721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TotalTime>
  <Words>387</Words>
  <Application>Microsoft Macintosh PowerPoint</Application>
  <PresentationFormat>Personnalisé</PresentationFormat>
  <Paragraphs>51</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10</cp:revision>
  <cp:lastPrinted>2025-09-08T08:26:37Z</cp:lastPrinted>
  <dcterms:created xsi:type="dcterms:W3CDTF">2013-01-27T09:14:16Z</dcterms:created>
  <dcterms:modified xsi:type="dcterms:W3CDTF">2025-09-16T14:39:41Z</dcterms:modified>
  <cp:category/>
</cp:coreProperties>
</file>