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6.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5.emf"/><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850"/>
          </a:xfrm>
          <a:prstGeom prst="rect">
            <a:avLst/>
          </a:prstGeom>
        </p:spPr>
      </p:pic>
      <p:sp>
        <p:nvSpPr>
          <p:cNvPr id="4" name="TextBox 3"/>
          <p:cNvSpPr txBox="1"/>
          <p:nvPr/>
        </p:nvSpPr>
        <p:spPr>
          <a:xfrm>
            <a:off x="11574" y="553998"/>
            <a:ext cx="6377651"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a:t>
            </a:r>
            <a:r>
              <a:rPr lang="fr-FR" dirty="0">
                <a:latin typeface="AkayaTelivigala" pitchFamily="2" charset="77"/>
                <a:cs typeface="AkayaTelivigala" pitchFamily="2" charset="77"/>
              </a:rPr>
              <a:t>de ville, </a:t>
            </a:r>
            <a:r>
              <a:rPr dirty="0">
                <a:latin typeface="AkayaTelivigala" pitchFamily="2" charset="77"/>
                <a:cs typeface="AkayaTelivigala" pitchFamily="2" charset="77"/>
              </a:rPr>
              <a:t>pensée pour </a:t>
            </a:r>
            <a:r>
              <a:rPr lang="fr-FR" dirty="0">
                <a:latin typeface="AkayaTelivigala" pitchFamily="2" charset="77"/>
                <a:cs typeface="AkayaTelivigala" pitchFamily="2" charset="77"/>
              </a:rPr>
              <a:t>votre</a:t>
            </a:r>
            <a:r>
              <a:rPr dirty="0">
                <a:latin typeface="AkayaTelivigala" pitchFamily="2" charset="77"/>
                <a:cs typeface="AkayaTelivigala" pitchFamily="2" charset="77"/>
              </a:rPr>
              <a:t> </a:t>
            </a:r>
            <a:r>
              <a:rPr lang="fr-FR" dirty="0">
                <a:latin typeface="AkayaTelivigala" pitchFamily="2" charset="77"/>
                <a:cs typeface="AkayaTelivigala" pitchFamily="2" charset="77"/>
              </a:rPr>
              <a:t>famille</a:t>
            </a:r>
            <a:endParaRPr dirty="0">
              <a:latin typeface="AkayaTelivigala" pitchFamily="2" charset="77"/>
              <a:cs typeface="AkayaTelivigala" pitchFamily="2" charset="77"/>
            </a:endParaRPr>
          </a:p>
        </p:txBody>
      </p:sp>
      <p:sp>
        <p:nvSpPr>
          <p:cNvPr id="5" name="TextBox 4"/>
          <p:cNvSpPr txBox="1"/>
          <p:nvPr/>
        </p:nvSpPr>
        <p:spPr>
          <a:xfrm>
            <a:off x="156257" y="-424197"/>
            <a:ext cx="6649657" cy="1292662"/>
          </a:xfrm>
          <a:prstGeom prst="rect">
            <a:avLst/>
          </a:prstGeom>
          <a:noFill/>
        </p:spPr>
        <p:txBody>
          <a:bodyPr wrap="square">
            <a:spAutoFit/>
          </a:bodyPr>
          <a:lstStyle/>
          <a:p>
            <a:endParaRPr dirty="0"/>
          </a:p>
          <a:p>
            <a:pPr>
              <a:defRPr sz="6000" b="1">
                <a:solidFill>
                  <a:srgbClr val="FFFFFF"/>
                </a:solidFill>
              </a:defRPr>
            </a:pPr>
            <a:r>
              <a:rPr lang="fr-FR" u="sng" dirty="0"/>
              <a:t>Projet URBANEA</a:t>
            </a:r>
            <a:endParaRPr u="sng" dirty="0"/>
          </a:p>
        </p:txBody>
      </p:sp>
      <p:sp>
        <p:nvSpPr>
          <p:cNvPr id="6" name="Rectangle 5"/>
          <p:cNvSpPr/>
          <p:nvPr/>
        </p:nvSpPr>
        <p:spPr>
          <a:xfrm>
            <a:off x="0" y="619048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sz="1800" b="1" dirty="0">
                <a:solidFill>
                  <a:srgbClr val="FFFFFF"/>
                </a:solidFill>
              </a:rPr>
              <a:t>83 960</a:t>
            </a:r>
            <a:r>
              <a:rPr lang="fr-FR" b="1" dirty="0">
                <a:solidFill>
                  <a:srgbClr val="FFFFFF"/>
                </a:solidFill>
              </a:rPr>
              <a:t>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pic>
        <p:nvPicPr>
          <p:cNvPr id="3" name="Picture 6">
            <a:extLst>
              <a:ext uri="{FF2B5EF4-FFF2-40B4-BE49-F238E27FC236}">
                <a16:creationId xmlns:a16="http://schemas.microsoft.com/office/drawing/2014/main" id="{6A7419B7-8EB1-BEE7-C0E4-F7BFE3575F87}"/>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206E4C4-3347-296C-3D37-8E924522C8E3}"/>
              </a:ext>
            </a:extLst>
          </p:cNvPr>
          <p:cNvPicPr>
            <a:picLocks noChangeAspect="1"/>
          </p:cNvPicPr>
          <p:nvPr/>
        </p:nvPicPr>
        <p:blipFill>
          <a:blip r:embed="rId2"/>
          <a:srcRect/>
          <a:stretch/>
        </p:blipFill>
        <p:spPr>
          <a:xfrm>
            <a:off x="845480" y="84297"/>
            <a:ext cx="7457328" cy="4971552"/>
          </a:xfrm>
          <a:prstGeom prst="rect">
            <a:avLst/>
          </a:prstGeom>
        </p:spPr>
      </p:pic>
      <p:pic>
        <p:nvPicPr>
          <p:cNvPr id="5" name="Picture 2">
            <a:extLst>
              <a:ext uri="{FF2B5EF4-FFF2-40B4-BE49-F238E27FC236}">
                <a16:creationId xmlns:a16="http://schemas.microsoft.com/office/drawing/2014/main" id="{19253902-1F2D-1160-00EA-44FCC3E9008C}"/>
              </a:ext>
            </a:extLst>
          </p:cNvPr>
          <p:cNvPicPr>
            <a:picLocks noChangeAspect="1"/>
          </p:cNvPicPr>
          <p:nvPr/>
        </p:nvPicPr>
        <p:blipFill>
          <a:blip r:embed="rId3"/>
          <a:srcRect/>
          <a:stretch/>
        </p:blipFill>
        <p:spPr>
          <a:xfrm>
            <a:off x="4104631" y="5493220"/>
            <a:ext cx="2479376" cy="891460"/>
          </a:xfrm>
          <a:prstGeom prst="rect">
            <a:avLst/>
          </a:prstGeom>
        </p:spPr>
      </p:pic>
      <p:sp>
        <p:nvSpPr>
          <p:cNvPr id="6" name="TextBox 3">
            <a:extLst>
              <a:ext uri="{FF2B5EF4-FFF2-40B4-BE49-F238E27FC236}">
                <a16:creationId xmlns:a16="http://schemas.microsoft.com/office/drawing/2014/main" id="{9E1BA434-C5F5-1146-2213-8F13CD2FF35B}"/>
              </a:ext>
            </a:extLst>
          </p:cNvPr>
          <p:cNvSpPr txBox="1"/>
          <p:nvPr/>
        </p:nvSpPr>
        <p:spPr>
          <a:xfrm>
            <a:off x="4427241" y="6391163"/>
            <a:ext cx="1834156" cy="646331"/>
          </a:xfrm>
          <a:prstGeom prst="rect">
            <a:avLst/>
          </a:prstGeom>
          <a:noFill/>
        </p:spPr>
        <p:txBody>
          <a:bodyPr wrap="none">
            <a:spAutoFit/>
          </a:bodyPr>
          <a:lstStyle/>
          <a:p>
            <a:pPr>
              <a:defRPr sz="3600" b="1">
                <a:solidFill>
                  <a:srgbClr val="C80000"/>
                </a:solidFill>
              </a:defRPr>
            </a:pPr>
            <a:r>
              <a:rPr lang="fr-FR" dirty="0" err="1"/>
              <a:t>Urbanéa</a:t>
            </a:r>
            <a:endParaRPr lang="fr-FR" dirty="0"/>
          </a:p>
        </p:txBody>
      </p:sp>
      <p:sp>
        <p:nvSpPr>
          <p:cNvPr id="7" name="TextBox 4">
            <a:extLst>
              <a:ext uri="{FF2B5EF4-FFF2-40B4-BE49-F238E27FC236}">
                <a16:creationId xmlns:a16="http://schemas.microsoft.com/office/drawing/2014/main" id="{DC474722-58E6-194A-3926-503B132D8C42}"/>
              </a:ext>
            </a:extLst>
          </p:cNvPr>
          <p:cNvSpPr txBox="1"/>
          <p:nvPr/>
        </p:nvSpPr>
        <p:spPr>
          <a:xfrm>
            <a:off x="0" y="84297"/>
            <a:ext cx="2951544" cy="3970318"/>
          </a:xfrm>
          <a:prstGeom prst="rect">
            <a:avLst/>
          </a:prstGeom>
          <a:solidFill>
            <a:schemeClr val="bg1"/>
          </a:solidFill>
        </p:spPr>
        <p:txBody>
          <a:bodyPr wrap="square">
            <a:spAutoFit/>
          </a:bodyPr>
          <a:lstStyle/>
          <a:p>
            <a:pPr algn="ctr"/>
            <a:r>
              <a:rPr lang="fr-FR" sz="1400" b="1" u="sng" dirty="0"/>
              <a:t>Surface habitable : 81 m²</a:t>
            </a:r>
          </a:p>
          <a:p>
            <a:pPr algn="ctr"/>
            <a:endParaRPr lang="fr-FR" sz="1400" u="sng" dirty="0"/>
          </a:p>
          <a:p>
            <a:pPr algn="ctr"/>
            <a:r>
              <a:rPr lang="fr-FR" sz="1400" dirty="0"/>
              <a:t>🛏️ 3 lits – 🚽 2 – 🛁 1</a:t>
            </a:r>
          </a:p>
          <a:p>
            <a:pPr algn="ctr"/>
            <a:r>
              <a:rPr lang="fr-FR" sz="1400" b="1" i="1" dirty="0"/>
              <a:t>Espace jour : +32 m²</a:t>
            </a:r>
          </a:p>
          <a:p>
            <a:pPr algn="ctr"/>
            <a:endParaRPr lang="fr-FR" sz="1400" i="1" dirty="0"/>
          </a:p>
          <a:p>
            <a:pPr algn="ctr"/>
            <a:r>
              <a:rPr lang="fr-FR" sz="1400" b="1" u="sng" dirty="0"/>
              <a:t>Annexes : 15 m²</a:t>
            </a:r>
            <a:endParaRPr lang="fr-FR" sz="1400" u="sng" dirty="0"/>
          </a:p>
          <a:p>
            <a:pPr algn="ctr"/>
            <a:r>
              <a:rPr lang="fr-FR" sz="1400" dirty="0"/>
              <a:t>Garage 1 🚗</a:t>
            </a:r>
            <a:br>
              <a:rPr lang="fr-FR" sz="1400" dirty="0"/>
            </a:br>
            <a:endParaRPr lang="fr-FR" sz="1400" dirty="0"/>
          </a:p>
          <a:p>
            <a:pPr algn="ctr"/>
            <a:r>
              <a:rPr lang="fr-FR" sz="1400" dirty="0"/>
              <a:t>Avec ses 3</a:t>
            </a:r>
            <a:r>
              <a:rPr lang="fr-FR" sz="1400" b="1" dirty="0"/>
              <a:t> chambres confortables</a:t>
            </a:r>
            <a:r>
              <a:rPr lang="fr-FR" sz="1400" dirty="0"/>
              <a:t> et son </a:t>
            </a:r>
            <a:r>
              <a:rPr lang="fr-FR" sz="1400" b="1" dirty="0"/>
              <a:t>séjour lumineux. </a:t>
            </a:r>
          </a:p>
          <a:p>
            <a:pPr algn="ctr"/>
            <a:endParaRPr lang="fr-FR" sz="1400" b="1" dirty="0">
              <a:solidFill>
                <a:srgbClr val="C00000"/>
              </a:solidFill>
            </a:endParaRPr>
          </a:p>
          <a:p>
            <a:pPr algn="ctr"/>
            <a:r>
              <a:rPr lang="fr-FR" sz="1400" b="1" dirty="0" err="1">
                <a:solidFill>
                  <a:srgbClr val="C00000"/>
                </a:solidFill>
              </a:rPr>
              <a:t>Urbanéa</a:t>
            </a:r>
            <a:r>
              <a:rPr lang="fr-FR" sz="1400" dirty="0"/>
              <a:t> est la maison idéale pour une votre </a:t>
            </a:r>
            <a:r>
              <a:rPr lang="fr-FR" sz="1400" dirty="0" err="1"/>
              <a:t>Famillle</a:t>
            </a:r>
            <a:r>
              <a:rPr lang="fr-FR" sz="1400" dirty="0"/>
              <a:t>.</a:t>
            </a:r>
          </a:p>
          <a:p>
            <a:pPr algn="ctr"/>
            <a:endParaRPr lang="fr-FR" sz="1400" dirty="0"/>
          </a:p>
          <a:p>
            <a:pPr algn="ctr"/>
            <a:r>
              <a:rPr lang="fr-FR" sz="1400" dirty="0"/>
              <a:t>Bien pensée et facile à vivre, elle s’adapte parfaitement sur un petit terrain plat.</a:t>
            </a:r>
          </a:p>
          <a:p>
            <a:endParaRPr sz="1400" dirty="0">
              <a:solidFill>
                <a:srgbClr val="000000"/>
              </a:solidFill>
            </a:endParaRPr>
          </a:p>
        </p:txBody>
      </p:sp>
      <p:pic>
        <p:nvPicPr>
          <p:cNvPr id="8" name="Picture 6">
            <a:extLst>
              <a:ext uri="{FF2B5EF4-FFF2-40B4-BE49-F238E27FC236}">
                <a16:creationId xmlns:a16="http://schemas.microsoft.com/office/drawing/2014/main" id="{76F6E96E-F5DC-8CF9-83E9-3315AF4446A6}"/>
              </a:ext>
            </a:extLst>
          </p:cNvPr>
          <p:cNvPicPr>
            <a:picLocks noChangeAspect="1"/>
          </p:cNvPicPr>
          <p:nvPr/>
        </p:nvPicPr>
        <p:blipFill>
          <a:blip r:embed="rId4"/>
          <a:srcRect/>
          <a:stretch/>
        </p:blipFill>
        <p:spPr>
          <a:xfrm>
            <a:off x="6806842" y="5246374"/>
            <a:ext cx="3729880" cy="2098058"/>
          </a:xfrm>
          <a:prstGeom prst="rect">
            <a:avLst/>
          </a:prstGeom>
        </p:spPr>
      </p:pic>
      <p:pic>
        <p:nvPicPr>
          <p:cNvPr id="9" name="Picture 7">
            <a:extLst>
              <a:ext uri="{FF2B5EF4-FFF2-40B4-BE49-F238E27FC236}">
                <a16:creationId xmlns:a16="http://schemas.microsoft.com/office/drawing/2014/main" id="{2E6DDCCE-AA15-D754-ECB8-3A6488A3EBC1}"/>
              </a:ext>
            </a:extLst>
          </p:cNvPr>
          <p:cNvPicPr>
            <a:picLocks noChangeAspect="1"/>
          </p:cNvPicPr>
          <p:nvPr/>
        </p:nvPicPr>
        <p:blipFill>
          <a:blip r:embed="rId5"/>
          <a:srcRect/>
          <a:stretch/>
        </p:blipFill>
        <p:spPr>
          <a:xfrm>
            <a:off x="151915" y="5246373"/>
            <a:ext cx="3729882" cy="2098058"/>
          </a:xfrm>
          <a:prstGeom prst="rect">
            <a:avLst/>
          </a:prstGeom>
        </p:spPr>
      </p:pic>
      <p:sp>
        <p:nvSpPr>
          <p:cNvPr id="10" name="Rectangle 9">
            <a:extLst>
              <a:ext uri="{FF2B5EF4-FFF2-40B4-BE49-F238E27FC236}">
                <a16:creationId xmlns:a16="http://schemas.microsoft.com/office/drawing/2014/main" id="{A3B5F9F3-CEBB-2D20-692D-1128B471F0A5}"/>
              </a:ext>
            </a:extLst>
          </p:cNvPr>
          <p:cNvSpPr/>
          <p:nvPr/>
        </p:nvSpPr>
        <p:spPr>
          <a:xfrm>
            <a:off x="243068" y="3933675"/>
            <a:ext cx="2708476" cy="1226916"/>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450D8609-B305-2EC4-0F02-4BD793CB0589}"/>
              </a:ext>
            </a:extLst>
          </p:cNvPr>
          <p:cNvSpPr/>
          <p:nvPr/>
        </p:nvSpPr>
        <p:spPr>
          <a:xfrm>
            <a:off x="6261396" y="84297"/>
            <a:ext cx="2708475" cy="4971552"/>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1B46D6A2-F1AF-3343-AFEC-D3747C5A98D3}"/>
              </a:ext>
            </a:extLst>
          </p:cNvPr>
          <p:cNvPicPr>
            <a:picLocks noChangeAspect="1"/>
          </p:cNvPicPr>
          <p:nvPr/>
        </p:nvPicPr>
        <p:blipFill>
          <a:blip r:embed="rId6"/>
          <a:srcRect/>
          <a:stretch/>
        </p:blipFill>
        <p:spPr>
          <a:xfrm>
            <a:off x="6354505" y="476811"/>
            <a:ext cx="4091065" cy="4186523"/>
          </a:xfrm>
          <a:prstGeom prst="rect">
            <a:avLst/>
          </a:prstGeom>
        </p:spPr>
      </p:pic>
    </p:spTree>
    <p:extLst>
      <p:ext uri="{BB962C8B-B14F-4D97-AF65-F5344CB8AC3E}">
        <p14:creationId xmlns:p14="http://schemas.microsoft.com/office/powerpoint/2010/main" val="2339681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617234-E7AA-5915-2BB2-1A77AC78D79C}"/>
              </a:ext>
            </a:extLst>
          </p:cNvPr>
          <p:cNvPicPr>
            <a:picLocks noChangeAspect="1"/>
          </p:cNvPicPr>
          <p:nvPr/>
        </p:nvPicPr>
        <p:blipFill>
          <a:blip r:embed="rId2"/>
          <a:srcRect/>
          <a:stretch/>
        </p:blipFill>
        <p:spPr>
          <a:xfrm>
            <a:off x="274321" y="768177"/>
            <a:ext cx="5795223" cy="3259813"/>
          </a:xfrm>
          <a:prstGeom prst="rect">
            <a:avLst/>
          </a:prstGeom>
        </p:spPr>
      </p:pic>
      <p:pic>
        <p:nvPicPr>
          <p:cNvPr id="3" name="Picture 2">
            <a:extLst>
              <a:ext uri="{FF2B5EF4-FFF2-40B4-BE49-F238E27FC236}">
                <a16:creationId xmlns:a16="http://schemas.microsoft.com/office/drawing/2014/main" id="{F01F2374-5A8B-9019-1A2C-0CAFE97B43C2}"/>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DC97FF86-69ED-56E6-CF4C-E658F7B19F7A}"/>
              </a:ext>
            </a:extLst>
          </p:cNvPr>
          <p:cNvPicPr>
            <a:picLocks noChangeAspect="1"/>
          </p:cNvPicPr>
          <p:nvPr/>
        </p:nvPicPr>
        <p:blipFill>
          <a:blip r:embed="rId4"/>
          <a:srcRect/>
          <a:stretch/>
        </p:blipFill>
        <p:spPr>
          <a:xfrm>
            <a:off x="274318" y="4680170"/>
            <a:ext cx="4280746" cy="2407920"/>
          </a:xfrm>
          <a:prstGeom prst="rect">
            <a:avLst/>
          </a:prstGeom>
        </p:spPr>
      </p:pic>
      <p:pic>
        <p:nvPicPr>
          <p:cNvPr id="5" name="Picture 4">
            <a:extLst>
              <a:ext uri="{FF2B5EF4-FFF2-40B4-BE49-F238E27FC236}">
                <a16:creationId xmlns:a16="http://schemas.microsoft.com/office/drawing/2014/main" id="{5395AEB2-9DE8-790B-0C0F-7246DDBB8C24}"/>
              </a:ext>
            </a:extLst>
          </p:cNvPr>
          <p:cNvPicPr>
            <a:picLocks noChangeAspect="1"/>
          </p:cNvPicPr>
          <p:nvPr/>
        </p:nvPicPr>
        <p:blipFill>
          <a:blip r:embed="rId5"/>
          <a:srcRect/>
          <a:stretch/>
        </p:blipFill>
        <p:spPr>
          <a:xfrm>
            <a:off x="6073879" y="4680170"/>
            <a:ext cx="4280746" cy="2407920"/>
          </a:xfrm>
          <a:prstGeom prst="rect">
            <a:avLst/>
          </a:prstGeom>
        </p:spPr>
      </p:pic>
      <p:sp>
        <p:nvSpPr>
          <p:cNvPr id="6" name="TextBox 5">
            <a:extLst>
              <a:ext uri="{FF2B5EF4-FFF2-40B4-BE49-F238E27FC236}">
                <a16:creationId xmlns:a16="http://schemas.microsoft.com/office/drawing/2014/main" id="{6313ACF8-C7A4-8A06-D9C4-A8EDAD93181F}"/>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29FFAFD2-C2C4-0AE7-0BEE-1DE7D8822B31}"/>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err="1">
                <a:solidFill>
                  <a:srgbClr val="C00000"/>
                </a:solidFill>
              </a:rPr>
              <a:t>Urbanéa</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0AAA8EC8-8C7F-7B03-3163-F567FDEA60E0}"/>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351371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1309F9-778B-2820-F4E8-8B4F838CBDC9}"/>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9F7BD038-E029-27BE-EE39-3152AF2FFB6B}"/>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131C1017-3A41-2B9F-D39D-B2AD10F7C24D}"/>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BD265A91-78FC-31AF-EC44-23499624D3A0}"/>
              </a:ext>
            </a:extLst>
          </p:cNvPr>
          <p:cNvSpPr txBox="1"/>
          <p:nvPr/>
        </p:nvSpPr>
        <p:spPr>
          <a:xfrm>
            <a:off x="7187066" y="1054536"/>
            <a:ext cx="3050857"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err="1">
                <a:solidFill>
                  <a:srgbClr val="C00000"/>
                </a:solidFill>
              </a:rPr>
              <a:t>Urbanéa</a:t>
            </a:r>
            <a:r>
              <a:rPr lang="fr-FR" sz="2400" b="1" i="1" dirty="0">
                <a:solidFill>
                  <a:srgbClr val="C00000"/>
                </a:solidFill>
              </a:rPr>
              <a:t> </a:t>
            </a:r>
          </a:p>
          <a:p>
            <a:pPr algn="ctr">
              <a:defRPr sz="1000">
                <a:solidFill>
                  <a:srgbClr val="000000"/>
                </a:solidFill>
              </a:defRPr>
            </a:pPr>
            <a:r>
              <a:rPr lang="fr-FR" sz="2400" b="1" dirty="0"/>
              <a:t>devenait enfin votre chez vous ?</a:t>
            </a:r>
            <a:endParaRPr sz="2400" b="1" dirty="0"/>
          </a:p>
        </p:txBody>
      </p:sp>
      <p:pic>
        <p:nvPicPr>
          <p:cNvPr id="6" name="Picture 5">
            <a:extLst>
              <a:ext uri="{FF2B5EF4-FFF2-40B4-BE49-F238E27FC236}">
                <a16:creationId xmlns:a16="http://schemas.microsoft.com/office/drawing/2014/main" id="{A2A51ADB-B2C1-250B-1DDB-8DD36E22E5ED}"/>
              </a:ext>
            </a:extLst>
          </p:cNvPr>
          <p:cNvPicPr>
            <a:picLocks noChangeAspect="1"/>
          </p:cNvPicPr>
          <p:nvPr/>
        </p:nvPicPr>
        <p:blipFill>
          <a:blip r:embed="rId4"/>
          <a:srcRect/>
          <a:stretch/>
        </p:blipFill>
        <p:spPr>
          <a:xfrm>
            <a:off x="7233490" y="264482"/>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F782DBA0-60A3-023C-2CD4-BD327FA714F4}"/>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2EDCFE04-C476-3A35-BA3D-59B824E80771}"/>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D9816B72-F4BD-708E-E451-41D1106EBCDC}"/>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C0E8ACF9-679B-B672-D4DD-34F08C11DCB8}"/>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9AF6C43D-037B-C076-8F14-A5DBE92B3A03}"/>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1EF8E9AB-388B-0F66-9F3C-E55EDA0BC24E}"/>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A0CBF5A6-0E89-4406-A0F4-FE1950B39B89}"/>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BDC86A26-9547-A1E7-A823-BBB2D7D266B3}"/>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6695533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TotalTime>
  <Words>345</Words>
  <Application>Microsoft Macintosh PowerPoint</Application>
  <PresentationFormat>Personnalisé</PresentationFormat>
  <Paragraphs>50</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10</cp:revision>
  <cp:lastPrinted>2025-09-08T08:26:37Z</cp:lastPrinted>
  <dcterms:created xsi:type="dcterms:W3CDTF">2013-01-27T09:14:16Z</dcterms:created>
  <dcterms:modified xsi:type="dcterms:W3CDTF">2025-09-16T14:39:59Z</dcterms:modified>
  <cp:category/>
</cp:coreProperties>
</file>