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jpg" ContentType="image/jpeg"/>
  <Override PartName="/ppt/media/image4.jpg" ContentType="image/jpeg"/>
  <Override PartName="/ppt/media/image6.jpg" ContentType="image/jpeg"/>
  <Override PartName="/ppt/media/image7.jpg" ContentType="image/jpeg"/>
  <Override PartName="/ppt/media/image8.jpg" ContentType="image/jpeg"/>
  <Override PartName="/ppt/media/image9.jpg" ContentType="image/jpeg"/>
  <Override PartName="/ppt/media/image11.jpg" ContentType="image/jpeg"/>
  <Override PartName="/ppt/media/image13.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04"/>
  </p:normalViewPr>
  <p:slideViewPr>
    <p:cSldViewPr snapToGrid="0" snapToObjects="1">
      <p:cViewPr varScale="1">
        <p:scale>
          <a:sx n="108" d="100"/>
          <a:sy n="108" d="100"/>
        </p:scale>
        <p:origin x="1784"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36231"/>
            <a:ext cx="10689336" cy="7598319"/>
          </a:xfrm>
          <a:prstGeom prst="rect">
            <a:avLst/>
          </a:prstGeom>
        </p:spPr>
      </p:pic>
      <p:sp>
        <p:nvSpPr>
          <p:cNvPr id="4" name="TextBox 3"/>
          <p:cNvSpPr txBox="1"/>
          <p:nvPr/>
        </p:nvSpPr>
        <p:spPr>
          <a:xfrm>
            <a:off x="1256239" y="852330"/>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avec 4 chambres à prix raisonnable, c’est possible.</a:t>
            </a:r>
            <a:endParaRPr dirty="0">
              <a:latin typeface="AkayaTelivigala" pitchFamily="2" charset="77"/>
              <a:cs typeface="AkayaTelivigala" pitchFamily="2" charset="77"/>
            </a:endParaRPr>
          </a:p>
        </p:txBody>
      </p:sp>
      <p:sp>
        <p:nvSpPr>
          <p:cNvPr id="5" name="TextBox 4"/>
          <p:cNvSpPr txBox="1"/>
          <p:nvPr/>
        </p:nvSpPr>
        <p:spPr>
          <a:xfrm>
            <a:off x="604834" y="-235464"/>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Kozi</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86 250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402835D6-F2D8-8D87-DC65-35F21980AAB5}"/>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AE98B43-186C-211F-FCE9-E17106B8EFB5}"/>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B2BD3C7A-395F-58B8-D387-627DDB81CD7F}"/>
              </a:ext>
            </a:extLst>
          </p:cNvPr>
          <p:cNvSpPr txBox="1"/>
          <p:nvPr/>
        </p:nvSpPr>
        <p:spPr>
          <a:xfrm>
            <a:off x="4858928" y="6698100"/>
            <a:ext cx="970779" cy="646331"/>
          </a:xfrm>
          <a:prstGeom prst="rect">
            <a:avLst/>
          </a:prstGeom>
          <a:noFill/>
        </p:spPr>
        <p:txBody>
          <a:bodyPr wrap="none">
            <a:spAutoFit/>
          </a:bodyPr>
          <a:lstStyle/>
          <a:p>
            <a:pPr>
              <a:defRPr sz="3600" b="1">
                <a:solidFill>
                  <a:srgbClr val="C80000"/>
                </a:solidFill>
              </a:defRPr>
            </a:pPr>
            <a:r>
              <a:rPr lang="fr-FR" dirty="0" err="1"/>
              <a:t>Kozi</a:t>
            </a:r>
            <a:endParaRPr dirty="0"/>
          </a:p>
        </p:txBody>
      </p:sp>
      <p:sp>
        <p:nvSpPr>
          <p:cNvPr id="4" name="TextBox 4">
            <a:extLst>
              <a:ext uri="{FF2B5EF4-FFF2-40B4-BE49-F238E27FC236}">
                <a16:creationId xmlns:a16="http://schemas.microsoft.com/office/drawing/2014/main" id="{105CE030-92B8-DF1D-96C5-2904E636FF21}"/>
              </a:ext>
            </a:extLst>
          </p:cNvPr>
          <p:cNvSpPr txBox="1"/>
          <p:nvPr/>
        </p:nvSpPr>
        <p:spPr>
          <a:xfrm>
            <a:off x="151915" y="584914"/>
            <a:ext cx="2938426" cy="3754874"/>
          </a:xfrm>
          <a:prstGeom prst="rect">
            <a:avLst/>
          </a:prstGeom>
          <a:noFill/>
        </p:spPr>
        <p:txBody>
          <a:bodyPr wrap="square">
            <a:spAutoFit/>
          </a:bodyPr>
          <a:lstStyle/>
          <a:p>
            <a:pPr algn="ctr"/>
            <a:r>
              <a:rPr lang="fr-FR" sz="1400" b="1" u="sng" dirty="0"/>
              <a:t>Surface habitable : 99 m²</a:t>
            </a:r>
          </a:p>
          <a:p>
            <a:pPr algn="ctr"/>
            <a:endParaRPr lang="fr-FR" sz="1400" u="sng" dirty="0"/>
          </a:p>
          <a:p>
            <a:pPr algn="ctr"/>
            <a:r>
              <a:rPr lang="fr-FR" sz="1400" dirty="0"/>
              <a:t>🛏️ 4 lits – 🚽 1 – 🛁 1 – 🗄️ 1 cellier</a:t>
            </a:r>
          </a:p>
          <a:p>
            <a:pPr algn="ctr"/>
            <a:r>
              <a:rPr lang="fr-FR" sz="1400" b="1" i="1" dirty="0"/>
              <a:t>Espace jour : 40 m²</a:t>
            </a:r>
          </a:p>
          <a:p>
            <a:pPr algn="ctr"/>
            <a:r>
              <a:rPr lang="fr-FR" sz="1400" dirty="0"/>
              <a:t>Les chambres font 10,40m2</a:t>
            </a:r>
            <a:br>
              <a:rPr lang="fr-FR" sz="1400" dirty="0"/>
            </a:br>
            <a:endParaRPr lang="fr-FR" sz="1400" dirty="0"/>
          </a:p>
          <a:p>
            <a:pPr algn="ctr"/>
            <a:r>
              <a:rPr lang="fr-FR" sz="1400" dirty="0"/>
              <a:t>Avec ses </a:t>
            </a:r>
            <a:r>
              <a:rPr lang="fr-FR" sz="1400" b="1" dirty="0"/>
              <a:t>4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err="1">
                <a:solidFill>
                  <a:srgbClr val="C00000"/>
                </a:solidFill>
              </a:rPr>
              <a:t>Kozi</a:t>
            </a:r>
            <a:r>
              <a:rPr lang="fr-FR" sz="1400" dirty="0"/>
              <a:t> est la maison idéale pour votre belle famille, une chambre pour chacun.</a:t>
            </a:r>
          </a:p>
          <a:p>
            <a:pPr algn="ctr"/>
            <a:endParaRPr lang="fr-FR" sz="1400" dirty="0"/>
          </a:p>
          <a:p>
            <a:pPr algn="ctr"/>
            <a:r>
              <a:rPr lang="fr-FR" sz="1400" dirty="0"/>
              <a:t>Espaces généreux,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44CB274B-3351-2ACA-D5D0-71268FE6EFB8}"/>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04474E16-F960-1914-AC14-5204F3056314}"/>
              </a:ext>
            </a:extLst>
          </p:cNvPr>
          <p:cNvPicPr>
            <a:picLocks noChangeAspect="1"/>
          </p:cNvPicPr>
          <p:nvPr/>
        </p:nvPicPr>
        <p:blipFill>
          <a:blip r:embed="rId4"/>
          <a:srcRect/>
          <a:stretch/>
        </p:blipFill>
        <p:spPr>
          <a:xfrm>
            <a:off x="6806839" y="5246372"/>
            <a:ext cx="3729883" cy="2098059"/>
          </a:xfrm>
          <a:prstGeom prst="rect">
            <a:avLst/>
          </a:prstGeom>
        </p:spPr>
      </p:pic>
      <p:pic>
        <p:nvPicPr>
          <p:cNvPr id="7" name="Picture 7">
            <a:extLst>
              <a:ext uri="{FF2B5EF4-FFF2-40B4-BE49-F238E27FC236}">
                <a16:creationId xmlns:a16="http://schemas.microsoft.com/office/drawing/2014/main" id="{D2268E8B-0AA3-3A66-51EA-F0704B5FEC1C}"/>
              </a:ext>
            </a:extLst>
          </p:cNvPr>
          <p:cNvPicPr>
            <a:picLocks noChangeAspect="1"/>
          </p:cNvPicPr>
          <p:nvPr/>
        </p:nvPicPr>
        <p:blipFill>
          <a:blip r:embed="rId5"/>
          <a:srcRect/>
          <a:stretch/>
        </p:blipFill>
        <p:spPr>
          <a:xfrm>
            <a:off x="151915" y="5246373"/>
            <a:ext cx="3729882" cy="2098058"/>
          </a:xfrm>
          <a:prstGeom prst="rect">
            <a:avLst/>
          </a:prstGeom>
        </p:spPr>
      </p:pic>
    </p:spTree>
    <p:extLst>
      <p:ext uri="{BB962C8B-B14F-4D97-AF65-F5344CB8AC3E}">
        <p14:creationId xmlns:p14="http://schemas.microsoft.com/office/powerpoint/2010/main" val="2927735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4C0363-7649-A3AF-6C6E-BEE9EDC64B2A}"/>
              </a:ext>
            </a:extLst>
          </p:cNvPr>
          <p:cNvPicPr>
            <a:picLocks noChangeAspect="1"/>
          </p:cNvPicPr>
          <p:nvPr/>
        </p:nvPicPr>
        <p:blipFill>
          <a:blip r:embed="rId2"/>
          <a:srcRect/>
          <a:stretch/>
        </p:blipFill>
        <p:spPr>
          <a:xfrm>
            <a:off x="274321" y="768177"/>
            <a:ext cx="5795223" cy="3259812"/>
          </a:xfrm>
          <a:prstGeom prst="rect">
            <a:avLst/>
          </a:prstGeom>
        </p:spPr>
      </p:pic>
      <p:pic>
        <p:nvPicPr>
          <p:cNvPr id="3" name="Picture 2">
            <a:extLst>
              <a:ext uri="{FF2B5EF4-FFF2-40B4-BE49-F238E27FC236}">
                <a16:creationId xmlns:a16="http://schemas.microsoft.com/office/drawing/2014/main" id="{2AB3E754-4824-DF08-80F2-4AB75D7BE6C6}"/>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2EA517E5-1E33-7827-9AE6-05E9D75AE960}"/>
              </a:ext>
            </a:extLst>
          </p:cNvPr>
          <p:cNvPicPr>
            <a:picLocks noChangeAspect="1"/>
          </p:cNvPicPr>
          <p:nvPr/>
        </p:nvPicPr>
        <p:blipFill>
          <a:blip r:embed="rId4"/>
          <a:srcRect/>
          <a:stretch/>
        </p:blipFill>
        <p:spPr>
          <a:xfrm>
            <a:off x="274318" y="4680170"/>
            <a:ext cx="4280746" cy="2407919"/>
          </a:xfrm>
          <a:prstGeom prst="rect">
            <a:avLst/>
          </a:prstGeom>
        </p:spPr>
      </p:pic>
      <p:pic>
        <p:nvPicPr>
          <p:cNvPr id="5" name="Picture 4">
            <a:extLst>
              <a:ext uri="{FF2B5EF4-FFF2-40B4-BE49-F238E27FC236}">
                <a16:creationId xmlns:a16="http://schemas.microsoft.com/office/drawing/2014/main" id="{F3E254D3-AE74-BD8F-17B3-B9F27128741D}"/>
              </a:ext>
            </a:extLst>
          </p:cNvPr>
          <p:cNvPicPr>
            <a:picLocks noChangeAspect="1"/>
          </p:cNvPicPr>
          <p:nvPr/>
        </p:nvPicPr>
        <p:blipFill>
          <a:blip r:embed="rId5"/>
          <a:srcRect/>
          <a:stretch/>
        </p:blipFill>
        <p:spPr>
          <a:xfrm>
            <a:off x="6073879" y="4680170"/>
            <a:ext cx="4280746" cy="2407919"/>
          </a:xfrm>
          <a:prstGeom prst="rect">
            <a:avLst/>
          </a:prstGeom>
        </p:spPr>
      </p:pic>
      <p:sp>
        <p:nvSpPr>
          <p:cNvPr id="6" name="TextBox 5">
            <a:extLst>
              <a:ext uri="{FF2B5EF4-FFF2-40B4-BE49-F238E27FC236}">
                <a16:creationId xmlns:a16="http://schemas.microsoft.com/office/drawing/2014/main" id="{FABDAAA8-E787-FB7F-0AE5-A80620BE92B0}"/>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D1B336BE-6466-E763-9B6B-F8AE28BF8797}"/>
              </a:ext>
            </a:extLst>
          </p:cNvPr>
          <p:cNvSpPr txBox="1"/>
          <p:nvPr/>
        </p:nvSpPr>
        <p:spPr>
          <a:xfrm>
            <a:off x="4571999" y="4757322"/>
            <a:ext cx="1501880" cy="1877437"/>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Kozi</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2144AC5D-27D6-11DE-9EA3-F53161E29F5A}"/>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294813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D30742-0E39-F763-B8E5-92974CFBE33C}"/>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EAC6469C-B526-456D-3FFB-440B059C8037}"/>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6DD7227E-27B8-6BEF-B836-0B3089F48175}"/>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F514D47F-05F2-53DB-B966-D9DFA5624F8E}"/>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Kozi</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9961A2C6-F3E5-36F6-AF51-FCFDDFB800A8}"/>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EB13C55-3F0C-C4C5-C4BD-16B554B84F76}"/>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F9FC7981-A1C0-E503-C5E8-A329644A9413}"/>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FE61C894-B050-B22F-B13C-7F3BE69E3F37}"/>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B5D54A10-7513-3F79-2455-8ABC2B95F116}"/>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A2D2947C-A4B4-5BF1-C5D8-031D555955F7}"/>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9D4D8A84-401A-CF2D-E443-D72AB51C02D9}"/>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553896B8-327A-DB89-7CF7-7C75F1BC1F47}"/>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B6B1DC76-B072-4561-66D0-A3629AD7B118}"/>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134058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TotalTime>
  <Words>353</Words>
  <Application>Microsoft Macintosh PowerPoint</Application>
  <PresentationFormat>Personnalisé</PresentationFormat>
  <Paragraphs>47</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14</cp:revision>
  <cp:lastPrinted>2025-09-24T06:27:32Z</cp:lastPrinted>
  <dcterms:created xsi:type="dcterms:W3CDTF">2013-01-27T09:14:16Z</dcterms:created>
  <dcterms:modified xsi:type="dcterms:W3CDTF">2025-09-24T07:25:17Z</dcterms:modified>
  <cp:category/>
</cp:coreProperties>
</file>