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199372" y="1004947"/>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un bel</a:t>
            </a:r>
            <a:r>
              <a:rPr dirty="0">
                <a:latin typeface="AkayaTelivigala" pitchFamily="2" charset="77"/>
                <a:cs typeface="AkayaTelivigala" pitchFamily="2" charset="77"/>
              </a:rPr>
              <a:t> </a:t>
            </a:r>
            <a:r>
              <a:rPr lang="fr-FR" dirty="0">
                <a:latin typeface="AkayaTelivigala" pitchFamily="2" charset="77"/>
                <a:cs typeface="AkayaTelivigala" pitchFamily="2" charset="77"/>
              </a:rPr>
              <a:t>investissement aux normes PMR</a:t>
            </a:r>
            <a:endParaRPr dirty="0">
              <a:latin typeface="AkayaTelivigala" pitchFamily="2" charset="77"/>
              <a:cs typeface="AkayaTelivigala" pitchFamily="2" charset="77"/>
            </a:endParaRPr>
          </a:p>
        </p:txBody>
      </p:sp>
      <p:sp>
        <p:nvSpPr>
          <p:cNvPr id="5" name="TextBox 4"/>
          <p:cNvSpPr txBox="1"/>
          <p:nvPr/>
        </p:nvSpPr>
        <p:spPr>
          <a:xfrm>
            <a:off x="816014" y="-192703"/>
            <a:ext cx="5121799" cy="1292662"/>
          </a:xfrm>
          <a:prstGeom prst="rect">
            <a:avLst/>
          </a:prstGeom>
          <a:noFill/>
        </p:spPr>
        <p:txBody>
          <a:bodyPr wrap="square">
            <a:spAutoFit/>
          </a:bodyPr>
          <a:lstStyle/>
          <a:p>
            <a:endParaRPr dirty="0"/>
          </a:p>
          <a:p>
            <a:pPr>
              <a:defRPr sz="6000" b="1">
                <a:solidFill>
                  <a:srgbClr val="FFFFFF"/>
                </a:solidFill>
              </a:defRPr>
            </a:pPr>
            <a:r>
              <a:rPr lang="fr-FR" u="sng" dirty="0"/>
              <a:t>Projet Modulo</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sz="1800" b="1" dirty="0">
                <a:solidFill>
                  <a:srgbClr val="FFFFFF"/>
                </a:solidFill>
              </a:rPr>
              <a:t>86 </a:t>
            </a:r>
            <a:r>
              <a:rPr lang="fr-FR" b="1" dirty="0">
                <a:solidFill>
                  <a:srgbClr val="FFFFFF"/>
                </a:solidFill>
              </a:rPr>
              <a:t>350</a:t>
            </a:r>
            <a:r>
              <a:rPr sz="1800" b="1" dirty="0">
                <a:solidFill>
                  <a:srgbClr val="FFFFFF"/>
                </a:solidFill>
              </a:rPr>
              <a:t> €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dirty="0" err="1">
                <a:solidFill>
                  <a:srgbClr val="FFFFFF"/>
                </a:solidFill>
              </a:rPr>
              <a:t>Gamme</a:t>
            </a:r>
            <a:r>
              <a:rPr sz="1800" b="1" dirty="0">
                <a:solidFill>
                  <a:srgbClr val="FFFFFF"/>
                </a:solidFill>
              </a:rPr>
              <a:t> </a:t>
            </a:r>
            <a:r>
              <a:rPr lang="fr-FR" sz="1800" b="1" dirty="0">
                <a:solidFill>
                  <a:srgbClr val="FFFFFF"/>
                </a:solidFill>
              </a:rPr>
              <a:t>Locatif+</a:t>
            </a:r>
            <a:endParaRPr sz="1800" b="1" dirty="0">
              <a:solidFill>
                <a:srgbClr val="FFFFFF"/>
              </a:solidFill>
            </a:endParaRPr>
          </a:p>
        </p:txBody>
      </p:sp>
      <p:pic>
        <p:nvPicPr>
          <p:cNvPr id="3" name="Picture 6">
            <a:extLst>
              <a:ext uri="{FF2B5EF4-FFF2-40B4-BE49-F238E27FC236}">
                <a16:creationId xmlns:a16="http://schemas.microsoft.com/office/drawing/2014/main" id="{4C8CB2F7-7161-A506-D60D-908307C3A138}"/>
              </a:ext>
            </a:extLst>
          </p:cNvPr>
          <p:cNvPicPr>
            <a:picLocks noChangeAspect="1"/>
          </p:cNvPicPr>
          <p:nvPr/>
        </p:nvPicPr>
        <p:blipFill>
          <a:blip r:embed="rId3"/>
          <a:srcRect/>
          <a:stretch/>
        </p:blipFill>
        <p:spPr>
          <a:xfrm>
            <a:off x="8229599" y="-36231"/>
            <a:ext cx="2471310"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B0E58DD-1E97-7B32-34BA-5FD79D47998F}"/>
              </a:ext>
            </a:extLst>
          </p:cNvPr>
          <p:cNvPicPr>
            <a:picLocks noChangeAspect="1"/>
          </p:cNvPicPr>
          <p:nvPr/>
        </p:nvPicPr>
        <p:blipFill>
          <a:blip r:embed="rId2"/>
          <a:srcRect/>
          <a:stretch/>
        </p:blipFill>
        <p:spPr>
          <a:xfrm>
            <a:off x="4104631" y="5551093"/>
            <a:ext cx="2479373" cy="891460"/>
          </a:xfrm>
          <a:prstGeom prst="rect">
            <a:avLst/>
          </a:prstGeom>
        </p:spPr>
      </p:pic>
      <p:sp>
        <p:nvSpPr>
          <p:cNvPr id="3" name="TextBox 3">
            <a:extLst>
              <a:ext uri="{FF2B5EF4-FFF2-40B4-BE49-F238E27FC236}">
                <a16:creationId xmlns:a16="http://schemas.microsoft.com/office/drawing/2014/main" id="{7D840F4E-620B-30CA-E281-8BCE76A6968A}"/>
              </a:ext>
            </a:extLst>
          </p:cNvPr>
          <p:cNvSpPr txBox="1"/>
          <p:nvPr/>
        </p:nvSpPr>
        <p:spPr>
          <a:xfrm>
            <a:off x="4496169" y="6698100"/>
            <a:ext cx="1696298" cy="646331"/>
          </a:xfrm>
          <a:prstGeom prst="rect">
            <a:avLst/>
          </a:prstGeom>
          <a:noFill/>
        </p:spPr>
        <p:txBody>
          <a:bodyPr wrap="none">
            <a:spAutoFit/>
          </a:bodyPr>
          <a:lstStyle/>
          <a:p>
            <a:pPr>
              <a:defRPr sz="3600" b="1">
                <a:solidFill>
                  <a:srgbClr val="C80000"/>
                </a:solidFill>
              </a:defRPr>
            </a:pPr>
            <a:r>
              <a:rPr lang="fr-FR" dirty="0"/>
              <a:t>Modulo</a:t>
            </a:r>
            <a:endParaRPr dirty="0"/>
          </a:p>
        </p:txBody>
      </p:sp>
      <p:sp>
        <p:nvSpPr>
          <p:cNvPr id="4" name="TextBox 4">
            <a:extLst>
              <a:ext uri="{FF2B5EF4-FFF2-40B4-BE49-F238E27FC236}">
                <a16:creationId xmlns:a16="http://schemas.microsoft.com/office/drawing/2014/main" id="{F5F1E949-295D-A931-489C-04365122BC9D}"/>
              </a:ext>
            </a:extLst>
          </p:cNvPr>
          <p:cNvSpPr txBox="1"/>
          <p:nvPr/>
        </p:nvSpPr>
        <p:spPr>
          <a:xfrm>
            <a:off x="151915" y="584914"/>
            <a:ext cx="2938426" cy="3754874"/>
          </a:xfrm>
          <a:prstGeom prst="rect">
            <a:avLst/>
          </a:prstGeom>
          <a:noFill/>
        </p:spPr>
        <p:txBody>
          <a:bodyPr wrap="square">
            <a:spAutoFit/>
          </a:bodyPr>
          <a:lstStyle/>
          <a:p>
            <a:pPr algn="ctr"/>
            <a:r>
              <a:rPr lang="fr-FR" sz="1400" b="1" u="sng" dirty="0"/>
              <a:t>Surface habitable : 95 m²</a:t>
            </a:r>
          </a:p>
          <a:p>
            <a:pPr algn="ctr"/>
            <a:endParaRPr lang="fr-FR" sz="1400" u="sng" dirty="0"/>
          </a:p>
          <a:p>
            <a:pPr algn="ctr"/>
            <a:r>
              <a:rPr lang="fr-FR" sz="1400" dirty="0"/>
              <a:t>🛏️ 3 lits – 🚽 1 – 🛁 1 – 🗄️ 1 cellier</a:t>
            </a:r>
          </a:p>
          <a:p>
            <a:pPr algn="ctr"/>
            <a:r>
              <a:rPr lang="fr-FR" sz="1400" b="1" i="1" dirty="0"/>
              <a:t>Espace jour : +39 m²</a:t>
            </a:r>
          </a:p>
          <a:p>
            <a:pPr algn="ctr"/>
            <a:endParaRPr lang="fr-FR" sz="1400" dirty="0"/>
          </a:p>
          <a:p>
            <a:pPr algn="ctr"/>
            <a:endParaRPr lang="fr-FR" sz="1400" dirty="0"/>
          </a:p>
          <a:p>
            <a:pPr algn="ctr"/>
            <a:r>
              <a:rPr lang="fr-FR" sz="1400" dirty="0"/>
              <a:t>Avec ses </a:t>
            </a:r>
            <a:r>
              <a:rPr lang="fr-FR" sz="1400" b="1" dirty="0"/>
              <a:t>3 chambres confortables, un dressing</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a:solidFill>
                  <a:srgbClr val="C00000"/>
                </a:solidFill>
              </a:rPr>
              <a:t>Modulo</a:t>
            </a:r>
            <a:r>
              <a:rPr lang="fr-FR" sz="1400" dirty="0"/>
              <a:t> vous assurera un rendement très intéressant. </a:t>
            </a:r>
          </a:p>
          <a:p>
            <a:pPr algn="ctr"/>
            <a:endParaRPr lang="fr-FR" sz="1400" dirty="0"/>
          </a:p>
          <a:p>
            <a:pPr algn="ctr"/>
            <a:r>
              <a:rPr lang="fr-FR" sz="1400" dirty="0"/>
              <a:t>Bien pensée et facile à vivre,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4BA49DCD-9244-82FF-F488-EBF66F59F42B}"/>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7A4DCDDF-15F1-D350-7EC7-06A9B11F2B8D}"/>
              </a:ext>
            </a:extLst>
          </p:cNvPr>
          <p:cNvPicPr>
            <a:picLocks noChangeAspect="1"/>
          </p:cNvPicPr>
          <p:nvPr/>
        </p:nvPicPr>
        <p:blipFill>
          <a:blip r:embed="rId4"/>
          <a:srcRect/>
          <a:stretch/>
        </p:blipFill>
        <p:spPr>
          <a:xfrm>
            <a:off x="6806840" y="5246373"/>
            <a:ext cx="3729883" cy="2098058"/>
          </a:xfrm>
          <a:prstGeom prst="rect">
            <a:avLst/>
          </a:prstGeom>
        </p:spPr>
      </p:pic>
      <p:pic>
        <p:nvPicPr>
          <p:cNvPr id="7" name="Picture 7">
            <a:extLst>
              <a:ext uri="{FF2B5EF4-FFF2-40B4-BE49-F238E27FC236}">
                <a16:creationId xmlns:a16="http://schemas.microsoft.com/office/drawing/2014/main" id="{F5FFC6C7-6A09-6C02-D238-CC3A7659AEA7}"/>
              </a:ext>
            </a:extLst>
          </p:cNvPr>
          <p:cNvPicPr>
            <a:picLocks noChangeAspect="1"/>
          </p:cNvPicPr>
          <p:nvPr/>
        </p:nvPicPr>
        <p:blipFill>
          <a:blip r:embed="rId5"/>
          <a:srcRect/>
          <a:stretch/>
        </p:blipFill>
        <p:spPr>
          <a:xfrm>
            <a:off x="151916" y="5246373"/>
            <a:ext cx="3729880" cy="2098058"/>
          </a:xfrm>
          <a:prstGeom prst="rect">
            <a:avLst/>
          </a:prstGeom>
        </p:spPr>
      </p:pic>
    </p:spTree>
    <p:extLst>
      <p:ext uri="{BB962C8B-B14F-4D97-AF65-F5344CB8AC3E}">
        <p14:creationId xmlns:p14="http://schemas.microsoft.com/office/powerpoint/2010/main" val="80210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5C82E13-0888-53B3-AD44-366B6314EB57}"/>
              </a:ext>
            </a:extLst>
          </p:cNvPr>
          <p:cNvPicPr>
            <a:picLocks noChangeAspect="1"/>
          </p:cNvPicPr>
          <p:nvPr/>
        </p:nvPicPr>
        <p:blipFill>
          <a:blip r:embed="rId2"/>
          <a:srcRect/>
          <a:stretch/>
        </p:blipFill>
        <p:spPr>
          <a:xfrm>
            <a:off x="274322" y="768177"/>
            <a:ext cx="5795221" cy="3259812"/>
          </a:xfrm>
          <a:prstGeom prst="rect">
            <a:avLst/>
          </a:prstGeom>
        </p:spPr>
      </p:pic>
      <p:pic>
        <p:nvPicPr>
          <p:cNvPr id="3" name="Picture 2">
            <a:extLst>
              <a:ext uri="{FF2B5EF4-FFF2-40B4-BE49-F238E27FC236}">
                <a16:creationId xmlns:a16="http://schemas.microsoft.com/office/drawing/2014/main" id="{373E5298-8D81-269F-1046-7A243478DB2E}"/>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descr="ch1.jpeg">
            <a:extLst>
              <a:ext uri="{FF2B5EF4-FFF2-40B4-BE49-F238E27FC236}">
                <a16:creationId xmlns:a16="http://schemas.microsoft.com/office/drawing/2014/main" id="{8AFD0256-4B63-374C-3CC2-F062B3AA3108}"/>
              </a:ext>
            </a:extLst>
          </p:cNvPr>
          <p:cNvPicPr>
            <a:picLocks noChangeAspect="1"/>
          </p:cNvPicPr>
          <p:nvPr/>
        </p:nvPicPr>
        <p:blipFill>
          <a:blip r:embed="rId4"/>
          <a:stretch>
            <a:fillRect/>
          </a:stretch>
        </p:blipFill>
        <p:spPr>
          <a:xfrm>
            <a:off x="274318" y="4680170"/>
            <a:ext cx="4280747" cy="2407920"/>
          </a:xfrm>
          <a:prstGeom prst="rect">
            <a:avLst/>
          </a:prstGeom>
        </p:spPr>
      </p:pic>
      <p:pic>
        <p:nvPicPr>
          <p:cNvPr id="5" name="Picture 4">
            <a:extLst>
              <a:ext uri="{FF2B5EF4-FFF2-40B4-BE49-F238E27FC236}">
                <a16:creationId xmlns:a16="http://schemas.microsoft.com/office/drawing/2014/main" id="{0552D38D-19C8-B687-6821-682AE2FDE7AD}"/>
              </a:ext>
            </a:extLst>
          </p:cNvPr>
          <p:cNvPicPr>
            <a:picLocks noChangeAspect="1"/>
          </p:cNvPicPr>
          <p:nvPr/>
        </p:nvPicPr>
        <p:blipFill>
          <a:blip r:embed="rId5"/>
          <a:srcRect/>
          <a:stretch/>
        </p:blipFill>
        <p:spPr>
          <a:xfrm>
            <a:off x="6408312" y="4680170"/>
            <a:ext cx="3611880" cy="2407920"/>
          </a:xfrm>
          <a:prstGeom prst="rect">
            <a:avLst/>
          </a:prstGeom>
        </p:spPr>
      </p:pic>
      <p:sp>
        <p:nvSpPr>
          <p:cNvPr id="6" name="TextBox 5">
            <a:extLst>
              <a:ext uri="{FF2B5EF4-FFF2-40B4-BE49-F238E27FC236}">
                <a16:creationId xmlns:a16="http://schemas.microsoft.com/office/drawing/2014/main" id="{40D172B1-FFB1-8463-BE03-FDECB53ACB9E}"/>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2BEE032F-7190-735F-CC4B-478179F1C94D}"/>
              </a:ext>
            </a:extLst>
          </p:cNvPr>
          <p:cNvSpPr txBox="1"/>
          <p:nvPr/>
        </p:nvSpPr>
        <p:spPr>
          <a:xfrm>
            <a:off x="4571999" y="4757322"/>
            <a:ext cx="1501880" cy="1877437"/>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Modulo</a:t>
            </a:r>
            <a:r>
              <a:rPr lang="fr-FR" b="1" i="1" dirty="0"/>
              <a:t> est faite pour vous</a:t>
            </a:r>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2090B465-8E8A-488A-6B0C-76C1811BA952}"/>
              </a:ext>
            </a:extLst>
          </p:cNvPr>
          <p:cNvPicPr>
            <a:picLocks noChangeAspect="1"/>
          </p:cNvPicPr>
          <p:nvPr/>
        </p:nvPicPr>
        <p:blipFill>
          <a:blip r:embed="rId6"/>
          <a:srcRect/>
          <a:stretch/>
        </p:blipFill>
        <p:spPr>
          <a:xfrm>
            <a:off x="4608689" y="6679439"/>
            <a:ext cx="1411565" cy="507528"/>
          </a:xfrm>
          <a:prstGeom prst="rect">
            <a:avLst/>
          </a:prstGeom>
        </p:spPr>
      </p:pic>
    </p:spTree>
    <p:extLst>
      <p:ext uri="{BB962C8B-B14F-4D97-AF65-F5344CB8AC3E}">
        <p14:creationId xmlns:p14="http://schemas.microsoft.com/office/powerpoint/2010/main" val="3522803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5B6E11-26A3-DB93-C368-68EF376DC371}"/>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23871D7E-5C08-1A5A-C8C9-56D20E5C0331}"/>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A1FCFE7C-C1C9-9C93-EE63-429FB3CE0625}"/>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172851C3-8459-368A-3EDB-F5705393DBA6}"/>
              </a:ext>
            </a:extLst>
          </p:cNvPr>
          <p:cNvSpPr txBox="1"/>
          <p:nvPr/>
        </p:nvSpPr>
        <p:spPr>
          <a:xfrm>
            <a:off x="7187066" y="1054536"/>
            <a:ext cx="3218575" cy="1107996"/>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Modulo</a:t>
            </a:r>
            <a:r>
              <a:rPr lang="fr-FR" sz="2400" b="1" dirty="0"/>
              <a:t> devenait votre revenu locatif ?</a:t>
            </a:r>
            <a:endParaRPr sz="2400" b="1" dirty="0"/>
          </a:p>
        </p:txBody>
      </p:sp>
      <p:pic>
        <p:nvPicPr>
          <p:cNvPr id="6" name="Picture 5">
            <a:extLst>
              <a:ext uri="{FF2B5EF4-FFF2-40B4-BE49-F238E27FC236}">
                <a16:creationId xmlns:a16="http://schemas.microsoft.com/office/drawing/2014/main" id="{455B51A8-ECA3-95D7-1BBA-A32A30E727DB}"/>
              </a:ext>
            </a:extLst>
          </p:cNvPr>
          <p:cNvPicPr>
            <a:picLocks noChangeAspect="1"/>
          </p:cNvPicPr>
          <p:nvPr/>
        </p:nvPicPr>
        <p:blipFill>
          <a:blip r:embed="rId4"/>
          <a:srcRect/>
          <a:stretch/>
        </p:blipFill>
        <p:spPr>
          <a:xfrm>
            <a:off x="7233491" y="264482"/>
            <a:ext cx="3050853"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C841BADE-9DAE-EBE8-C6F0-B4FB2B0739A6}"/>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37A702F8-3172-534A-889D-748AF5A84CC5}"/>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738E7FCC-EFB7-2EDE-0706-77B11EDB96A5}"/>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AFE57504-A14B-D86F-1F0F-318E373264B7}"/>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3B535833-DC8A-1D5F-F2D3-458C44F5F3AB}"/>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308BED22-3325-8286-2FF5-802316594FB5}"/>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DBD35C56-D26C-54AF-D620-59B6AB97B320}"/>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8CAE9497-E668-3DE7-76A8-9737D101E4DB}"/>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37791403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TotalTime>
  <Words>347</Words>
  <Application>Microsoft Macintosh PowerPoint</Application>
  <PresentationFormat>Personnalisé</PresentationFormat>
  <Paragraphs>48</Paragraphs>
  <Slides>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AkayaTelivigala</vt:lpstr>
      <vt:lpstr>Arial</vt:lpstr>
      <vt:lpstr>Calibri</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13</cp:revision>
  <cp:lastPrinted>2025-09-13T08:33:22Z</cp:lastPrinted>
  <dcterms:created xsi:type="dcterms:W3CDTF">2013-01-27T09:14:16Z</dcterms:created>
  <dcterms:modified xsi:type="dcterms:W3CDTF">2025-09-16T14:44:07Z</dcterms:modified>
  <cp:category/>
</cp:coreProperties>
</file>